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46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2017/9/13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2017/9/13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2017/9/13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2017/9/13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2017/9/13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2017/9/13 Wednesday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2017/9/13 Wednesday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2017/9/13 Wednesday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2017/9/13 Wednesday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2017/9/13 Wednesday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2017/9/13 Wednesday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2017/9/13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35255-Decomposable </a:t>
            </a:r>
            <a:r>
              <a:rPr lang="en-US" altLang="zh-CN" dirty="0" err="1"/>
              <a:t>figrures</a:t>
            </a:r>
            <a:r>
              <a:rPr lang="en-US" altLang="zh-CN" dirty="0"/>
              <a:t> in Manuscript</a:t>
            </a:r>
            <a:endParaRPr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2800" dirty="0"/>
              <a:t>Figure 1-I: </a:t>
            </a:r>
            <a:r>
              <a:rPr lang="en-US" sz="2800" dirty="0"/>
              <a:t>High LC3 expression in pancreatic cancer tissues with positive </a:t>
            </a:r>
            <a:r>
              <a:rPr lang="en-US" sz="2800" dirty="0" err="1"/>
              <a:t>perineural</a:t>
            </a:r>
            <a:r>
              <a:rPr lang="en-US" sz="2800" dirty="0"/>
              <a:t> invasion. </a:t>
            </a:r>
            <a:r>
              <a:rPr lang="en-US" altLang="zh-CN" sz="2800" dirty="0"/>
              <a:t>(× 400)</a:t>
            </a:r>
            <a:endParaRPr lang="zh-CN" altLang="en-US" sz="2800" dirty="0"/>
          </a:p>
        </p:txBody>
      </p:sp>
      <p:pic>
        <p:nvPicPr>
          <p:cNvPr id="6" name="内容占位符 5" descr="40x.3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7" name="右箭头 6"/>
          <p:cNvSpPr/>
          <p:nvPr/>
        </p:nvSpPr>
        <p:spPr>
          <a:xfrm>
            <a:off x="2643174" y="3214686"/>
            <a:ext cx="642942" cy="214314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17514"/>
            <a:ext cx="8229600" cy="1582726"/>
          </a:xfrm>
        </p:spPr>
        <p:txBody>
          <a:bodyPr>
            <a:noAutofit/>
          </a:bodyPr>
          <a:lstStyle/>
          <a:p>
            <a:r>
              <a:rPr lang="en-US" sz="2800" dirty="0"/>
              <a:t>Fig 2-A The overall survival rate of the LC3 low-expression group was better than that of the high-expression group</a:t>
            </a:r>
            <a:endParaRPr lang="zh-CN" altLang="en-US" sz="2800" dirty="0"/>
          </a:p>
        </p:txBody>
      </p:sp>
      <p:pic>
        <p:nvPicPr>
          <p:cNvPr id="8" name="内容占位符 7" descr=" LC3 Two groups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042" y="2285992"/>
            <a:ext cx="6042723" cy="32040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46142"/>
            <a:ext cx="8229600" cy="1154098"/>
          </a:xfrm>
        </p:spPr>
        <p:txBody>
          <a:bodyPr>
            <a:noAutofit/>
          </a:bodyPr>
          <a:lstStyle/>
          <a:p>
            <a:r>
              <a:rPr lang="en-US" sz="2800" dirty="0"/>
              <a:t>Fig 2-B  The overall survival rate of the patients without nerve invasion group was better than that of those with nerve infiltration</a:t>
            </a:r>
            <a:endParaRPr lang="zh-CN" altLang="en-US" sz="2800" dirty="0"/>
          </a:p>
        </p:txBody>
      </p:sp>
      <p:pic>
        <p:nvPicPr>
          <p:cNvPr id="8" name="内容占位符 7" descr=" PNI Two groups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70" y="2428868"/>
            <a:ext cx="5225679" cy="3204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1368412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Figure 1-A: Negative  expression of LC3 in normal pancreatic tissues(× 200)</a:t>
            </a:r>
            <a:endParaRPr lang="zh-CN" altLang="en-US" sz="3600" dirty="0"/>
          </a:p>
        </p:txBody>
      </p:sp>
      <p:pic>
        <p:nvPicPr>
          <p:cNvPr id="8" name="内容占位符 7" descr="正常组织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 dirty="0"/>
              <a:t>Figure </a:t>
            </a:r>
            <a:r>
              <a:rPr lang="en-US" altLang="zh-CN" sz="3200" dirty="0"/>
              <a:t>1-B:</a:t>
            </a:r>
            <a:r>
              <a:rPr lang="en-US" altLang="zh-CN" sz="3600" dirty="0"/>
              <a:t> Negative expression of LC3 in pancreatic cancer tissues(× 200)</a:t>
            </a:r>
            <a:endParaRPr lang="zh-CN" altLang="en-US" sz="3600" dirty="0"/>
          </a:p>
        </p:txBody>
      </p:sp>
      <p:pic>
        <p:nvPicPr>
          <p:cNvPr id="6" name="内容占位符 5" descr="癌组织中阴性表达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 dirty="0"/>
              <a:t>Figure 1-C: </a:t>
            </a:r>
            <a:r>
              <a:rPr lang="en-US" sz="3600" dirty="0"/>
              <a:t>Weakly positive expression </a:t>
            </a:r>
            <a:r>
              <a:rPr lang="en-US" altLang="zh-CN" sz="3600" dirty="0"/>
              <a:t>of LC3 in pancreatic cancer tissues(× 200)</a:t>
            </a:r>
            <a:endParaRPr lang="zh-CN" altLang="en-US" sz="3600" dirty="0"/>
          </a:p>
        </p:txBody>
      </p:sp>
      <p:pic>
        <p:nvPicPr>
          <p:cNvPr id="6" name="内容占位符 5" descr="图像_4777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 dirty="0"/>
              <a:t>Figure 1-D: M</a:t>
            </a:r>
            <a:r>
              <a:rPr lang="en-US" sz="3600" dirty="0"/>
              <a:t>oderately positive</a:t>
            </a:r>
            <a:r>
              <a:rPr lang="en-US" altLang="zh-CN" sz="3600" dirty="0"/>
              <a:t> expression of LC3 in pancreatic cancer tissues(× 200)</a:t>
            </a:r>
            <a:endParaRPr lang="zh-CN" altLang="en-US" sz="3600" dirty="0"/>
          </a:p>
        </p:txBody>
      </p:sp>
      <p:pic>
        <p:nvPicPr>
          <p:cNvPr id="4" name="内容占位符 3" descr="中度阳性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 dirty="0"/>
              <a:t>Figure 1-E: </a:t>
            </a:r>
            <a:r>
              <a:rPr lang="en-US" sz="3600" dirty="0"/>
              <a:t>Strongly positive </a:t>
            </a:r>
            <a:r>
              <a:rPr lang="en-US" altLang="zh-CN" sz="3600" dirty="0"/>
              <a:t>expression of LC3 in pancreatic cancer tissues(× 200)</a:t>
            </a:r>
            <a:endParaRPr lang="zh-CN" altLang="en-US" sz="3600" dirty="0"/>
          </a:p>
        </p:txBody>
      </p:sp>
      <p:pic>
        <p:nvPicPr>
          <p:cNvPr id="4" name="内容占位符 3" descr="强阳性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4000" dirty="0"/>
              <a:t>Figure </a:t>
            </a:r>
            <a:r>
              <a:rPr lang="en-US" altLang="zh-CN" sz="3600" dirty="0"/>
              <a:t>1-F:</a:t>
            </a:r>
            <a:r>
              <a:rPr lang="en-US" altLang="zh-CN" sz="4000" dirty="0"/>
              <a:t> Perineural invasion in pancreatic cancer tissues(× 400)</a:t>
            </a:r>
            <a:endParaRPr lang="zh-CN" altLang="en-US" sz="4000" dirty="0"/>
          </a:p>
        </p:txBody>
      </p:sp>
      <p:pic>
        <p:nvPicPr>
          <p:cNvPr id="4" name="内容占位符 3" descr="PNI5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4000" dirty="0"/>
              <a:t>Figure </a:t>
            </a:r>
            <a:r>
              <a:rPr lang="en-US" altLang="zh-CN" sz="3600" dirty="0"/>
              <a:t>1-G:</a:t>
            </a:r>
            <a:r>
              <a:rPr lang="en-US" altLang="zh-CN" sz="4000" dirty="0"/>
              <a:t> </a:t>
            </a:r>
            <a:r>
              <a:rPr lang="en-US" altLang="zh-CN" sz="4000" dirty="0" err="1"/>
              <a:t>Perineural</a:t>
            </a:r>
            <a:r>
              <a:rPr lang="en-US" altLang="zh-CN" sz="4000" dirty="0"/>
              <a:t> invasion in pancreatic cancer tissues(× 400)</a:t>
            </a:r>
            <a:endParaRPr lang="zh-CN" altLang="en-US" sz="4000" dirty="0"/>
          </a:p>
        </p:txBody>
      </p:sp>
      <p:pic>
        <p:nvPicPr>
          <p:cNvPr id="6" name="内容占位符 5" descr="2015-52574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10" name="右箭头 9"/>
          <p:cNvSpPr/>
          <p:nvPr/>
        </p:nvSpPr>
        <p:spPr>
          <a:xfrm>
            <a:off x="3929058" y="4214818"/>
            <a:ext cx="642942" cy="214314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2800" dirty="0"/>
              <a:t>Figure 1-H: </a:t>
            </a:r>
            <a:r>
              <a:rPr lang="en-US" sz="2800" dirty="0"/>
              <a:t>High LC3 expression in pancreatic cancer tissues with positive </a:t>
            </a:r>
            <a:r>
              <a:rPr lang="en-US" sz="2800" dirty="0" err="1"/>
              <a:t>perineural</a:t>
            </a:r>
            <a:r>
              <a:rPr lang="en-US" sz="2800" dirty="0"/>
              <a:t> invasion </a:t>
            </a:r>
            <a:r>
              <a:rPr lang="en-US" altLang="zh-CN" sz="2800" dirty="0"/>
              <a:t>(× 200)</a:t>
            </a:r>
            <a:endParaRPr lang="zh-CN" altLang="en-US" sz="2800" dirty="0"/>
          </a:p>
        </p:txBody>
      </p:sp>
      <p:pic>
        <p:nvPicPr>
          <p:cNvPr id="5" name="内容占位符 4" descr="2014-46424..05jpg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3048</TotalTime>
  <Words>157</Words>
  <Application>Microsoft Office PowerPoint</Application>
  <PresentationFormat>全屏显示(4:3)</PresentationFormat>
  <Paragraphs>12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6" baseType="lpstr">
      <vt:lpstr>宋体</vt:lpstr>
      <vt:lpstr>Arial</vt:lpstr>
      <vt:lpstr>Calibri</vt:lpstr>
      <vt:lpstr>Office 主题</vt:lpstr>
      <vt:lpstr>35255-Decomposable figrures in Manuscript</vt:lpstr>
      <vt:lpstr>Figure 1-A: Negative  expression of LC3 in normal pancreatic tissues(× 200)</vt:lpstr>
      <vt:lpstr>Figure 1-B: Negative expression of LC3 in pancreatic cancer tissues(× 200)</vt:lpstr>
      <vt:lpstr>Figure 1-C: Weakly positive expression of LC3 in pancreatic cancer tissues(× 200)</vt:lpstr>
      <vt:lpstr>Figure 1-D: Moderately positive expression of LC3 in pancreatic cancer tissues(× 200)</vt:lpstr>
      <vt:lpstr>Figure 1-E: Strongly positive expression of LC3 in pancreatic cancer tissues(× 200)</vt:lpstr>
      <vt:lpstr>Figure 1-F: Perineural invasion in pancreatic cancer tissues(× 400)</vt:lpstr>
      <vt:lpstr>Figure 1-G: Perineural invasion in pancreatic cancer tissues(× 400)</vt:lpstr>
      <vt:lpstr>Figure 1-H: High LC3 expression in pancreatic cancer tissues with positive perineural invasion (× 200)</vt:lpstr>
      <vt:lpstr>Figure 1-I: High LC3 expression in pancreatic cancer tissues with positive perineural invasion. (× 400)</vt:lpstr>
      <vt:lpstr>Fig 2-A The overall survival rate of the LC3 low-expression group was better than that of the high-expression group</vt:lpstr>
      <vt:lpstr>Fig 2-B  The overall survival rate of the patients without nerve invasion group was better than that of those with nerve infiltration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Decomposable figrures in Manuscript</dc:title>
  <dc:creator>Administrator</dc:creator>
  <cp:lastModifiedBy>AutoBVT</cp:lastModifiedBy>
  <cp:revision>7</cp:revision>
  <dcterms:created xsi:type="dcterms:W3CDTF">2017-09-10T08:44:46Z</dcterms:created>
  <dcterms:modified xsi:type="dcterms:W3CDTF">2017-09-13T03:49:07Z</dcterms:modified>
</cp:coreProperties>
</file>