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25" d="100"/>
          <a:sy n="125" d="100"/>
        </p:scale>
        <p:origin x="19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09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78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1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5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6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83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7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1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54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7C75-569F-4931-AA81-4DC819CEF050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6BD7-3BA1-4E3B-B9A9-E7E1C3964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A888-B2A8-420B-AEF6-F33D33DE8F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F3684-22FD-4458-9631-417AADD1F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7329D5-C49F-4EFF-9402-41CF85897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6203"/>
            <a:ext cx="6858000" cy="81795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C09783-E82C-4677-88BD-1F634CDCFB40}"/>
              </a:ext>
            </a:extLst>
          </p:cNvPr>
          <p:cNvSpPr txBox="1"/>
          <p:nvPr/>
        </p:nvSpPr>
        <p:spPr>
          <a:xfrm>
            <a:off x="5661660" y="2844800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9A818B-3375-4087-B978-1CAEB68E4F13}"/>
              </a:ext>
            </a:extLst>
          </p:cNvPr>
          <p:cNvSpPr txBox="1"/>
          <p:nvPr/>
        </p:nvSpPr>
        <p:spPr>
          <a:xfrm>
            <a:off x="5661660" y="3228159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3/4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826B1-5E3B-417C-BF0D-7AB679E9EAF6}"/>
              </a:ext>
            </a:extLst>
          </p:cNvPr>
          <p:cNvSpPr txBox="1"/>
          <p:nvPr/>
        </p:nvSpPr>
        <p:spPr>
          <a:xfrm>
            <a:off x="5634990" y="3647457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Pages 5–6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42AD66-9EF9-4E13-8309-8ED25865E94F}"/>
              </a:ext>
            </a:extLst>
          </p:cNvPr>
          <p:cNvSpPr txBox="1"/>
          <p:nvPr/>
        </p:nvSpPr>
        <p:spPr>
          <a:xfrm>
            <a:off x="5634990" y="3873792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7C6B1B-8A32-45DF-B076-0CDAA731ED20}"/>
              </a:ext>
            </a:extLst>
          </p:cNvPr>
          <p:cNvSpPr txBox="1"/>
          <p:nvPr/>
        </p:nvSpPr>
        <p:spPr>
          <a:xfrm>
            <a:off x="5676900" y="4253890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171868-B47A-48A8-B784-4762354F7044}"/>
              </a:ext>
            </a:extLst>
          </p:cNvPr>
          <p:cNvSpPr txBox="1"/>
          <p:nvPr/>
        </p:nvSpPr>
        <p:spPr>
          <a:xfrm>
            <a:off x="5676900" y="4507497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Pages 7–8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CBE7D-9707-4786-BBEE-AE83357034FC}"/>
              </a:ext>
            </a:extLst>
          </p:cNvPr>
          <p:cNvSpPr txBox="1"/>
          <p:nvPr/>
        </p:nvSpPr>
        <p:spPr>
          <a:xfrm>
            <a:off x="5692140" y="4778908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F7C75A-B0BF-4C88-87AE-31B8B2DF5E66}"/>
              </a:ext>
            </a:extLst>
          </p:cNvPr>
          <p:cNvSpPr txBox="1"/>
          <p:nvPr/>
        </p:nvSpPr>
        <p:spPr>
          <a:xfrm>
            <a:off x="5692140" y="5031983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Pages 7–8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5D828B-F246-4A3E-8D83-BF067DD14E62}"/>
              </a:ext>
            </a:extLst>
          </p:cNvPr>
          <p:cNvSpPr txBox="1"/>
          <p:nvPr/>
        </p:nvSpPr>
        <p:spPr>
          <a:xfrm>
            <a:off x="5703570" y="5282784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4D03F-8CE0-4C92-A9B8-BC07CE5BE1A4}"/>
              </a:ext>
            </a:extLst>
          </p:cNvPr>
          <p:cNvSpPr txBox="1"/>
          <p:nvPr/>
        </p:nvSpPr>
        <p:spPr>
          <a:xfrm>
            <a:off x="5703570" y="5544759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A972C9-8617-4410-A245-D72F942CE72B}"/>
              </a:ext>
            </a:extLst>
          </p:cNvPr>
          <p:cNvSpPr txBox="1"/>
          <p:nvPr/>
        </p:nvSpPr>
        <p:spPr>
          <a:xfrm>
            <a:off x="5707380" y="5816440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84A21E-802C-457D-9017-DF392A9B11FF}"/>
              </a:ext>
            </a:extLst>
          </p:cNvPr>
          <p:cNvSpPr txBox="1"/>
          <p:nvPr/>
        </p:nvSpPr>
        <p:spPr>
          <a:xfrm>
            <a:off x="5703570" y="6071021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F8AABC-3159-4F35-B272-5E416CD30E60}"/>
              </a:ext>
            </a:extLst>
          </p:cNvPr>
          <p:cNvSpPr txBox="1"/>
          <p:nvPr/>
        </p:nvSpPr>
        <p:spPr>
          <a:xfrm>
            <a:off x="5703570" y="6282479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AA5AB2-B363-4F1B-989A-8085E38A7669}"/>
              </a:ext>
            </a:extLst>
          </p:cNvPr>
          <p:cNvSpPr txBox="1"/>
          <p:nvPr/>
        </p:nvSpPr>
        <p:spPr>
          <a:xfrm>
            <a:off x="5703570" y="6476731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7FA154-626F-4F80-B612-36B74177B6F6}"/>
              </a:ext>
            </a:extLst>
          </p:cNvPr>
          <p:cNvSpPr txBox="1"/>
          <p:nvPr/>
        </p:nvSpPr>
        <p:spPr>
          <a:xfrm>
            <a:off x="5695950" y="6719425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A3EEDB-99D0-43DD-BFF7-CF74320EFE32}"/>
              </a:ext>
            </a:extLst>
          </p:cNvPr>
          <p:cNvSpPr txBox="1"/>
          <p:nvPr/>
        </p:nvSpPr>
        <p:spPr>
          <a:xfrm>
            <a:off x="5703570" y="7007901"/>
            <a:ext cx="6819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NA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2D1079-343F-46CE-A4A8-E247FCE39D93}"/>
              </a:ext>
            </a:extLst>
          </p:cNvPr>
          <p:cNvSpPr txBox="1"/>
          <p:nvPr/>
        </p:nvSpPr>
        <p:spPr>
          <a:xfrm>
            <a:off x="5747384" y="7397994"/>
            <a:ext cx="1049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9 and Fig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95AE20-BC28-4A46-BA6A-06989998D58F}"/>
              </a:ext>
            </a:extLst>
          </p:cNvPr>
          <p:cNvSpPr txBox="1"/>
          <p:nvPr/>
        </p:nvSpPr>
        <p:spPr>
          <a:xfrm>
            <a:off x="5747384" y="7664887"/>
            <a:ext cx="1049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10 and Table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A8633C-3EF4-41F8-A64D-6612DFBAFF51}"/>
              </a:ext>
            </a:extLst>
          </p:cNvPr>
          <p:cNvSpPr txBox="1"/>
          <p:nvPr/>
        </p:nvSpPr>
        <p:spPr>
          <a:xfrm>
            <a:off x="5756910" y="7872158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10/11 and Table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5CE5AA-67C3-4F87-A36F-8B71505A9A10}"/>
              </a:ext>
            </a:extLst>
          </p:cNvPr>
          <p:cNvSpPr txBox="1"/>
          <p:nvPr/>
        </p:nvSpPr>
        <p:spPr>
          <a:xfrm>
            <a:off x="5747384" y="8069828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9–13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8D3AFC-E6B4-4342-AE32-A91316DD7856}"/>
              </a:ext>
            </a:extLst>
          </p:cNvPr>
          <p:cNvSpPr txBox="1"/>
          <p:nvPr/>
        </p:nvSpPr>
        <p:spPr>
          <a:xfrm>
            <a:off x="5747384" y="8273949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NA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39F04C-0FAA-4F44-95A7-AF85CC765D19}"/>
              </a:ext>
            </a:extLst>
          </p:cNvPr>
          <p:cNvSpPr txBox="1"/>
          <p:nvPr/>
        </p:nvSpPr>
        <p:spPr>
          <a:xfrm>
            <a:off x="5756910" y="8448961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NA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E6CCBF-C87A-4353-B265-0E1877ECDA2D}"/>
              </a:ext>
            </a:extLst>
          </p:cNvPr>
          <p:cNvSpPr txBox="1"/>
          <p:nvPr/>
        </p:nvSpPr>
        <p:spPr>
          <a:xfrm>
            <a:off x="5789295" y="8598702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NA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9680A9-4F30-4B6B-89AB-D70F82480F3E}"/>
              </a:ext>
            </a:extLst>
          </p:cNvPr>
          <p:cNvSpPr txBox="1"/>
          <p:nvPr/>
        </p:nvSpPr>
        <p:spPr>
          <a:xfrm>
            <a:off x="5789295" y="8904917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Pages 13–18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24F01A-457F-4525-BA02-FF95A2B453B0}"/>
              </a:ext>
            </a:extLst>
          </p:cNvPr>
          <p:cNvSpPr txBox="1"/>
          <p:nvPr/>
        </p:nvSpPr>
        <p:spPr>
          <a:xfrm>
            <a:off x="5774055" y="9186411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17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5A4F6A-4D97-4C0E-AE35-FC6715B20104}"/>
              </a:ext>
            </a:extLst>
          </p:cNvPr>
          <p:cNvSpPr txBox="1"/>
          <p:nvPr/>
        </p:nvSpPr>
        <p:spPr>
          <a:xfrm>
            <a:off x="5785485" y="9437971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17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DFE847-27DF-46F1-85E0-49E96AEF10F0}"/>
              </a:ext>
            </a:extLst>
          </p:cNvPr>
          <p:cNvSpPr txBox="1"/>
          <p:nvPr/>
        </p:nvSpPr>
        <p:spPr>
          <a:xfrm>
            <a:off x="5774055" y="9817147"/>
            <a:ext cx="1169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Page 18</a:t>
            </a:r>
          </a:p>
        </p:txBody>
      </p:sp>
    </p:spTree>
    <p:extLst>
      <p:ext uri="{BB962C8B-B14F-4D97-AF65-F5344CB8AC3E}">
        <p14:creationId xmlns:p14="http://schemas.microsoft.com/office/powerpoint/2010/main" val="196742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Lilly</dc:creator>
  <cp:lastModifiedBy>Josh Lilly</cp:lastModifiedBy>
  <cp:revision>3</cp:revision>
  <dcterms:created xsi:type="dcterms:W3CDTF">2019-04-23T09:58:40Z</dcterms:created>
  <dcterms:modified xsi:type="dcterms:W3CDTF">2019-12-04T17:49:22Z</dcterms:modified>
</cp:coreProperties>
</file>