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778C-259A-4FA6-B595-AE1583F146E2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69863-B586-482D-845E-247BC6C06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87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778C-259A-4FA6-B595-AE1583F146E2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69863-B586-482D-845E-247BC6C06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298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778C-259A-4FA6-B595-AE1583F146E2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69863-B586-482D-845E-247BC6C06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64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778C-259A-4FA6-B595-AE1583F146E2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69863-B586-482D-845E-247BC6C06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67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778C-259A-4FA6-B595-AE1583F146E2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69863-B586-482D-845E-247BC6C06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2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778C-259A-4FA6-B595-AE1583F146E2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69863-B586-482D-845E-247BC6C06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20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778C-259A-4FA6-B595-AE1583F146E2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69863-B586-482D-845E-247BC6C06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0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778C-259A-4FA6-B595-AE1583F146E2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69863-B586-482D-845E-247BC6C06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17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778C-259A-4FA6-B595-AE1583F146E2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69863-B586-482D-845E-247BC6C06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760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778C-259A-4FA6-B595-AE1583F146E2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69863-B586-482D-845E-247BC6C06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76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778C-259A-4FA6-B595-AE1583F146E2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69863-B586-482D-845E-247BC6C06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20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D778C-259A-4FA6-B595-AE1583F146E2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69863-B586-482D-845E-247BC6C06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84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143000"/>
            <a:ext cx="5638800" cy="36893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505200" y="3581400"/>
            <a:ext cx="2362200" cy="381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Log-rank P = 0.0223</a:t>
            </a:r>
          </a:p>
        </p:txBody>
      </p:sp>
      <p:sp>
        <p:nvSpPr>
          <p:cNvPr id="4" name="Rectangle 3"/>
          <p:cNvSpPr/>
          <p:nvPr/>
        </p:nvSpPr>
        <p:spPr>
          <a:xfrm>
            <a:off x="6019800" y="152400"/>
            <a:ext cx="3048000" cy="990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Legend</a:t>
            </a:r>
          </a:p>
          <a:p>
            <a:pPr algn="ctr"/>
            <a:r>
              <a:rPr lang="en-US" sz="1600" dirty="0" smtClean="0"/>
              <a:t>≥ Median RHR(66bpm)</a:t>
            </a:r>
          </a:p>
          <a:p>
            <a:pPr algn="ctr"/>
            <a:r>
              <a:rPr lang="en-US" sz="1600" dirty="0" smtClean="0"/>
              <a:t>&lt; Median RHR</a:t>
            </a:r>
          </a:p>
          <a:p>
            <a:pPr algn="ctr"/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6573575" y="762000"/>
            <a:ext cx="246325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62000" y="5105400"/>
            <a:ext cx="7696200" cy="1524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Figure 1A: Kaplan Meier  curves showing the Mortality free- survival of Type- Diabetics with resting heart rate(RHR) above and below the median ( Median RHR=69 bpm) in the Diabetes Heart Study </a:t>
            </a:r>
            <a:endParaRPr lang="en-US" dirty="0"/>
          </a:p>
        </p:txBody>
      </p:sp>
      <p:pic>
        <p:nvPicPr>
          <p:cNvPr id="17" name="Picture 1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024" y="390484"/>
            <a:ext cx="345551" cy="198003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ctangle 15"/>
          <p:cNvSpPr/>
          <p:nvPr/>
        </p:nvSpPr>
        <p:spPr>
          <a:xfrm>
            <a:off x="1676400" y="304800"/>
            <a:ext cx="3810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All-Cause Mortality</a:t>
            </a:r>
          </a:p>
        </p:txBody>
      </p:sp>
    </p:spTree>
    <p:extLst>
      <p:ext uri="{BB962C8B-B14F-4D97-AF65-F5344CB8AC3E}">
        <p14:creationId xmlns:p14="http://schemas.microsoft.com/office/powerpoint/2010/main" val="2569995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95400"/>
            <a:ext cx="5181600" cy="381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762000" y="5105400"/>
            <a:ext cx="7696200" cy="1524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Figure 1B: Kaplan Meier  curves showing the Cardiovascular disease Mortality free- survival of Type- Diabetics with resting heart rate(RHR) above and below the median ( Median RHR=69 bpm) in the Diabetes Heart Study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05200" y="3581400"/>
            <a:ext cx="2362200" cy="381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Log-rank P = </a:t>
            </a:r>
            <a:r>
              <a:rPr lang="en-US" dirty="0" smtClean="0"/>
              <a:t>0.0451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19800" y="152400"/>
            <a:ext cx="3048000" cy="990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Legend</a:t>
            </a:r>
          </a:p>
          <a:p>
            <a:pPr algn="ctr"/>
            <a:r>
              <a:rPr lang="en-US" sz="1600" dirty="0" smtClean="0"/>
              <a:t>≥ Median RHR(66bpm)</a:t>
            </a:r>
          </a:p>
          <a:p>
            <a:pPr algn="ctr"/>
            <a:r>
              <a:rPr lang="en-US" sz="1600" dirty="0" smtClean="0"/>
              <a:t>&lt; Median RHR</a:t>
            </a:r>
          </a:p>
          <a:p>
            <a:pPr algn="ctr"/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024" y="390484"/>
            <a:ext cx="345551" cy="19800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6573575" y="762000"/>
            <a:ext cx="246325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676400" y="304800"/>
            <a:ext cx="3810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Cardiovascular Disease </a:t>
            </a:r>
            <a:r>
              <a:rPr lang="en-US" dirty="0"/>
              <a:t>Mortality</a:t>
            </a:r>
          </a:p>
        </p:txBody>
      </p:sp>
    </p:spTree>
    <p:extLst>
      <p:ext uri="{BB962C8B-B14F-4D97-AF65-F5344CB8AC3E}">
        <p14:creationId xmlns:p14="http://schemas.microsoft.com/office/powerpoint/2010/main" val="4213463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99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WFUHS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WFUHS</dc:creator>
  <cp:lastModifiedBy>WFUHS</cp:lastModifiedBy>
  <cp:revision>1</cp:revision>
  <dcterms:created xsi:type="dcterms:W3CDTF">2017-05-03T18:39:52Z</dcterms:created>
  <dcterms:modified xsi:type="dcterms:W3CDTF">2017-05-03T19:05:39Z</dcterms:modified>
</cp:coreProperties>
</file>