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94" autoAdjust="0"/>
  </p:normalViewPr>
  <p:slideViewPr>
    <p:cSldViewPr snapToGrid="0">
      <p:cViewPr>
        <p:scale>
          <a:sx n="50" d="100"/>
          <a:sy n="50" d="100"/>
        </p:scale>
        <p:origin x="1263"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0F33E-1AE2-4B38-ADC7-1F40FF46734A}" type="datetimeFigureOut">
              <a:rPr lang="zh-CN" altLang="en-US" smtClean="0"/>
              <a:t>2021/6/18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1B6BF-118D-4530-85C4-1FDA2E3F2862}" type="slidenum">
              <a:rPr lang="zh-CN" altLang="en-US" smtClean="0"/>
              <a:t>‹#›</a:t>
            </a:fld>
            <a:endParaRPr lang="zh-CN" altLang="en-US"/>
          </a:p>
        </p:txBody>
      </p:sp>
    </p:spTree>
    <p:extLst>
      <p:ext uri="{BB962C8B-B14F-4D97-AF65-F5344CB8AC3E}">
        <p14:creationId xmlns:p14="http://schemas.microsoft.com/office/powerpoint/2010/main" val="318948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800" b="1" kern="100" dirty="0">
                <a:effectLst/>
                <a:latin typeface="Times New Roman" panose="02020603050405020304" pitchFamily="18" charset="0"/>
                <a:ea typeface="宋体" panose="02010600030101010101" pitchFamily="2" charset="-122"/>
                <a:cs typeface="Times New Roman" panose="02020603050405020304" pitchFamily="18" charset="0"/>
              </a:rPr>
              <a:t>Fig.2.</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Mismatch Repair in Eukaryotes. MMR removes nucleotides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mispaired</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by DNA Polymerases and IDLs (Insertion/Deletion Loops) ranging from one to ten or more bases that result from slippage during replication of repetitive sequences or during recombination. Defects in this system dramatically increase mutation rates,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fuelling</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the process of oncogenesis. Four main steps involved in MMR are (1) recognition of base-base mismatches and IDLs; (2) recruitment of additional MMR factors; (3) search for a signal that identifies the wrong (newly synthesized) strand, followed by degradation past the mismatch; and (4) resynthesis of the excised tract </a:t>
            </a:r>
            <a:r>
              <a:rPr lang="en-US" altLang="zh-CN" sz="1800" kern="100" baseline="30000" dirty="0">
                <a:effectLst/>
                <a:latin typeface="Times New Roman" panose="02020603050405020304" pitchFamily="18" charset="0"/>
                <a:ea typeface="宋体" panose="02010600030101010101" pitchFamily="2" charset="-122"/>
                <a:cs typeface="Times New Roman" panose="02020603050405020304" pitchFamily="18" charset="0"/>
              </a:rPr>
              <a:t>[94]</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There are several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mispair</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-recognizing proteins. The eukaryotic MMR system contains proteins related to the bacterial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MutS</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and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MutL</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proteins but is more complicated than the bacterial system. It involves two different heterodimeric complexes of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MutS</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-related proteins, MSH2-MSH3 (known as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MutSBeta</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and MSH2-MSH6 (known as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MutSAlpha</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and each has different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mispair</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recognition specificity. Heterodimers MSH2-MSH6 focuses on mismatches and single-base loops, whereas MSH2-MSH3 dimmers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MutSBeta</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recognize ILDs. Similarly, instead of a single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MutL</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-related protein, eukaryotic MMR involves a heterodimeric complex of two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MutL</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-related proteins, MLH1-PMS1 (PMS2 in humans) </a:t>
            </a:r>
            <a:r>
              <a:rPr lang="en-US" altLang="zh-CN" sz="1800" kern="100" baseline="30000" dirty="0">
                <a:effectLst/>
                <a:latin typeface="Times New Roman" panose="02020603050405020304" pitchFamily="18" charset="0"/>
                <a:ea typeface="宋体" panose="02010600030101010101" pitchFamily="2" charset="-122"/>
                <a:cs typeface="Times New Roman" panose="02020603050405020304" pitchFamily="18" charset="0"/>
              </a:rPr>
              <a:t>[95]</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 Heterodimeric complexes of MLH1/PMS2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MutL</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-α) and MLH1/PMS1 (</a:t>
            </a:r>
            <a:r>
              <a:rPr lang="en-US" altLang="zh-CN" sz="1800" kern="100" dirty="0" err="1">
                <a:effectLst/>
                <a:latin typeface="Times New Roman" panose="02020603050405020304" pitchFamily="18" charset="0"/>
                <a:ea typeface="宋体" panose="02010600030101010101" pitchFamily="2" charset="-122"/>
                <a:cs typeface="Times New Roman" panose="02020603050405020304" pitchFamily="18" charset="0"/>
              </a:rPr>
              <a:t>MutL</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-β) interact with MSH complexes and replication factors. Excision and resynthesis of the nascent strand (containing the mismatch or IDL) are performed by several proteins, including PCNA (Proliferating Cell Nuclear Antigen), RPA (Replication Protein-A), RFC (Replication Factor-C), Exonuclease-I, DNA Polymerases Delta/Epsilon, Endonuclease FEN1 (Flap structure-specific Endonuclease-1), and additional factors. MMR components also interact functionally with NER (Nucleotide Excision Repair) and recombination.</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
        <p:nvSpPr>
          <p:cNvPr id="4" name="灯片编号占位符 3"/>
          <p:cNvSpPr>
            <a:spLocks noGrp="1"/>
          </p:cNvSpPr>
          <p:nvPr>
            <p:ph type="sldNum" sz="quarter" idx="5"/>
          </p:nvPr>
        </p:nvSpPr>
        <p:spPr/>
        <p:txBody>
          <a:bodyPr/>
          <a:lstStyle/>
          <a:p>
            <a:fld id="{86C1B6BF-118D-4530-85C4-1FDA2E3F2862}" type="slidenum">
              <a:rPr lang="zh-CN" altLang="en-US" smtClean="0"/>
              <a:t>1</a:t>
            </a:fld>
            <a:endParaRPr lang="zh-CN" altLang="en-US"/>
          </a:p>
        </p:txBody>
      </p:sp>
    </p:spTree>
    <p:extLst>
      <p:ext uri="{BB962C8B-B14F-4D97-AF65-F5344CB8AC3E}">
        <p14:creationId xmlns:p14="http://schemas.microsoft.com/office/powerpoint/2010/main" val="86736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3FEA67-3FAE-4055-AB77-966D73F6CD8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8E35F14-82F0-43A3-A0A8-EA4670F280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CE01824-784A-4205-9277-CD952506E6E5}"/>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5" name="页脚占位符 4">
            <a:extLst>
              <a:ext uri="{FF2B5EF4-FFF2-40B4-BE49-F238E27FC236}">
                <a16:creationId xmlns:a16="http://schemas.microsoft.com/office/drawing/2014/main" id="{8614C11A-F4B4-4C3C-8566-696C45A5732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C40E9E3-31A6-4EB0-9730-89AC111859F7}"/>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143676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35D7B4-4E92-4049-8998-6B0EFB5183F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DBECCEF-46A4-464E-9B3D-4C06F9402BA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9546004-BF56-42FC-94AC-20CEF3AC9113}"/>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5" name="页脚占位符 4">
            <a:extLst>
              <a:ext uri="{FF2B5EF4-FFF2-40B4-BE49-F238E27FC236}">
                <a16:creationId xmlns:a16="http://schemas.microsoft.com/office/drawing/2014/main" id="{82D5784E-55B8-4AEE-81C8-269AEC350E4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7A6E605-FD4B-4C12-BA76-4FD66DFA8445}"/>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250544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9BCD9D6-3B57-4252-BDD1-59C5C4063A9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42616C8-AFA9-4D42-8803-1FB98961509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CD06206-8ACD-41A8-A210-76DDC296279B}"/>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5" name="页脚占位符 4">
            <a:extLst>
              <a:ext uri="{FF2B5EF4-FFF2-40B4-BE49-F238E27FC236}">
                <a16:creationId xmlns:a16="http://schemas.microsoft.com/office/drawing/2014/main" id="{9367FEF9-58FC-433B-AE07-6F4E3B1C1F3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45699EB-2895-4FE8-B1CB-8920DAA15084}"/>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29684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3B938C-9040-43F9-9E61-E1E237033B2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402FA2B-DC07-4C35-913A-C338F24B3C84}"/>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CB02AC5-6E15-4BC4-BF95-4E680C2A72DF}"/>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5" name="页脚占位符 4">
            <a:extLst>
              <a:ext uri="{FF2B5EF4-FFF2-40B4-BE49-F238E27FC236}">
                <a16:creationId xmlns:a16="http://schemas.microsoft.com/office/drawing/2014/main" id="{68B33F28-A133-45BB-83EC-ABF6DDBF6D8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180C7DB-9A3E-49EC-9DA2-48F30B599D95}"/>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98754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9F9B3B-F172-47C3-894D-4C117D97811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B520780-B5A3-4BEB-B066-C7F62C843D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26AF9F6-DAE3-4BC6-B241-D334522801F8}"/>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5" name="页脚占位符 4">
            <a:extLst>
              <a:ext uri="{FF2B5EF4-FFF2-40B4-BE49-F238E27FC236}">
                <a16:creationId xmlns:a16="http://schemas.microsoft.com/office/drawing/2014/main" id="{E12B7ED8-F2D4-4192-B1EF-94E8CC2193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B734452-6461-4A0C-B030-29FD3C9E6CA9}"/>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127377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88F6AC-DA01-45B7-9EEB-280C3C7B4EB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3690DB7-4CEA-40A6-A46C-E3784B59DD8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27C0913-A355-452A-9660-AE77024478C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6DF61E0-12C0-4CA1-931E-7D62477D3365}"/>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6" name="页脚占位符 5">
            <a:extLst>
              <a:ext uri="{FF2B5EF4-FFF2-40B4-BE49-F238E27FC236}">
                <a16:creationId xmlns:a16="http://schemas.microsoft.com/office/drawing/2014/main" id="{A7034160-2BF1-4108-9FB4-A2A2BCDA8CA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7956B41-A6BD-49A1-99F1-681CC6717C47}"/>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378879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8FEE95-58A3-427B-9661-AF4C9B5E10D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C502077-28CB-46FC-B992-D0A83CD28A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A032E7F-B891-4E0C-8AB8-40CD10B6EBB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9145EBC4-6A5F-4546-AB2A-0CEAD2E49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40771B33-3531-485C-A3DA-F368FFCAA64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D625F78-6074-4DCC-AF4A-DE5F7F5321CD}"/>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8" name="页脚占位符 7">
            <a:extLst>
              <a:ext uri="{FF2B5EF4-FFF2-40B4-BE49-F238E27FC236}">
                <a16:creationId xmlns:a16="http://schemas.microsoft.com/office/drawing/2014/main" id="{297CFA32-6E68-44DD-A6A7-40AB7E3CDD6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383AA0C-149E-4230-B595-B6FCC22F3EC2}"/>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409505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77D099-3F96-4EE5-8260-EAE77810522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7CC9C88-39BD-478C-A7F6-F69F99C6EDCA}"/>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4" name="页脚占位符 3">
            <a:extLst>
              <a:ext uri="{FF2B5EF4-FFF2-40B4-BE49-F238E27FC236}">
                <a16:creationId xmlns:a16="http://schemas.microsoft.com/office/drawing/2014/main" id="{F9675AD5-47D9-4714-A892-2558BAEC788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577B580-2101-413F-AE76-46ADBD6A05A2}"/>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88350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1F840CB-D9A5-4921-9A4B-A2E67BBB867E}"/>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3" name="页脚占位符 2">
            <a:extLst>
              <a:ext uri="{FF2B5EF4-FFF2-40B4-BE49-F238E27FC236}">
                <a16:creationId xmlns:a16="http://schemas.microsoft.com/office/drawing/2014/main" id="{9824CD69-C058-4E82-965A-755A2352316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27484EE2-1454-4F16-AD3B-063E9CD69F39}"/>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167114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5F08D8-5D85-4CDF-BB7E-4D07E8312EF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71DD156-137D-45DA-8429-A586348433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740DE583-04C3-45A6-87AC-7AF255D2E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75C96F7-AD48-4B63-A8BF-34A93AF8BBF1}"/>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6" name="页脚占位符 5">
            <a:extLst>
              <a:ext uri="{FF2B5EF4-FFF2-40B4-BE49-F238E27FC236}">
                <a16:creationId xmlns:a16="http://schemas.microsoft.com/office/drawing/2014/main" id="{E3682853-7A8E-4E28-9125-C41F8247B76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9C69A6F-497E-4C28-AFBE-C52ED9D42E3A}"/>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102832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954EEF-A494-4F6F-9E84-33EBDC3CCFD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D41A95D-CEDF-4D9B-B0C1-937971CF1B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70022E9-831D-4216-A2CE-1B478DF22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8269209-270A-441C-9CD6-71A3B3B24040}"/>
              </a:ext>
            </a:extLst>
          </p:cNvPr>
          <p:cNvSpPr>
            <a:spLocks noGrp="1"/>
          </p:cNvSpPr>
          <p:nvPr>
            <p:ph type="dt" sz="half" idx="10"/>
          </p:nvPr>
        </p:nvSpPr>
        <p:spPr/>
        <p:txBody>
          <a:bodyPr/>
          <a:lstStyle/>
          <a:p>
            <a:fld id="{AD3D1371-9826-4522-93E5-6FE5DC4F58B9}" type="datetimeFigureOut">
              <a:rPr lang="zh-CN" altLang="en-US" smtClean="0"/>
              <a:t>2021/6/18</a:t>
            </a:fld>
            <a:endParaRPr lang="zh-CN" altLang="en-US"/>
          </a:p>
        </p:txBody>
      </p:sp>
      <p:sp>
        <p:nvSpPr>
          <p:cNvPr id="6" name="页脚占位符 5">
            <a:extLst>
              <a:ext uri="{FF2B5EF4-FFF2-40B4-BE49-F238E27FC236}">
                <a16:creationId xmlns:a16="http://schemas.microsoft.com/office/drawing/2014/main" id="{252C1650-2082-45C8-B99A-5BE7126BBE3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3639F6A-BC3C-4582-8DBD-E5156107B4A8}"/>
              </a:ext>
            </a:extLst>
          </p:cNvPr>
          <p:cNvSpPr>
            <a:spLocks noGrp="1"/>
          </p:cNvSpPr>
          <p:nvPr>
            <p:ph type="sldNum" sz="quarter" idx="12"/>
          </p:nvPr>
        </p:nvSpPr>
        <p:spPr/>
        <p:txBody>
          <a:body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204049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6185858-745D-4602-801B-D522F769B6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DBFE369-E0E1-4067-A31C-8263AF3D36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B59F045-DCDE-4F66-A512-40C91459FC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D1371-9826-4522-93E5-6FE5DC4F58B9}" type="datetimeFigureOut">
              <a:rPr lang="zh-CN" altLang="en-US" smtClean="0"/>
              <a:t>2021/6/18</a:t>
            </a:fld>
            <a:endParaRPr lang="zh-CN" altLang="en-US"/>
          </a:p>
        </p:txBody>
      </p:sp>
      <p:sp>
        <p:nvSpPr>
          <p:cNvPr id="5" name="页脚占位符 4">
            <a:extLst>
              <a:ext uri="{FF2B5EF4-FFF2-40B4-BE49-F238E27FC236}">
                <a16:creationId xmlns:a16="http://schemas.microsoft.com/office/drawing/2014/main" id="{EE943E2A-6EFF-4070-B04A-F74DE796DD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FF50769-D1F3-4249-AB16-F1B4EFC2A8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2FF96-DD83-4D1E-88DC-22D13D5B6D31}" type="slidenum">
              <a:rPr lang="zh-CN" altLang="en-US" smtClean="0"/>
              <a:t>‹#›</a:t>
            </a:fld>
            <a:endParaRPr lang="zh-CN" altLang="en-US"/>
          </a:p>
        </p:txBody>
      </p:sp>
    </p:spTree>
    <p:extLst>
      <p:ext uri="{BB962C8B-B14F-4D97-AF65-F5344CB8AC3E}">
        <p14:creationId xmlns:p14="http://schemas.microsoft.com/office/powerpoint/2010/main" val="280051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9" Type="http://schemas.openxmlformats.org/officeDocument/2006/relationships/image" Target="../media/image37.png"/><Relationship Id="rId21" Type="http://schemas.openxmlformats.org/officeDocument/2006/relationships/image" Target="../media/image19.png"/><Relationship Id="rId34" Type="http://schemas.openxmlformats.org/officeDocument/2006/relationships/image" Target="../media/image32.png"/><Relationship Id="rId42" Type="http://schemas.openxmlformats.org/officeDocument/2006/relationships/image" Target="../media/image40.png"/><Relationship Id="rId47" Type="http://schemas.openxmlformats.org/officeDocument/2006/relationships/image" Target="../media/image45.png"/><Relationship Id="rId50" Type="http://schemas.openxmlformats.org/officeDocument/2006/relationships/image" Target="../media/image48.png"/><Relationship Id="rId55" Type="http://schemas.openxmlformats.org/officeDocument/2006/relationships/image" Target="../media/image53.png"/><Relationship Id="rId63" Type="http://schemas.openxmlformats.org/officeDocument/2006/relationships/image" Target="../media/image61.png"/><Relationship Id="rId68" Type="http://schemas.openxmlformats.org/officeDocument/2006/relationships/image" Target="../media/image66.png"/><Relationship Id="rId76" Type="http://schemas.openxmlformats.org/officeDocument/2006/relationships/image" Target="../media/image74.png"/><Relationship Id="rId7" Type="http://schemas.openxmlformats.org/officeDocument/2006/relationships/image" Target="../media/image5.png"/><Relationship Id="rId71" Type="http://schemas.openxmlformats.org/officeDocument/2006/relationships/image" Target="../media/image69.png"/><Relationship Id="rId2" Type="http://schemas.openxmlformats.org/officeDocument/2006/relationships/notesSlide" Target="../notesSlides/notesSlide1.xml"/><Relationship Id="rId16" Type="http://schemas.openxmlformats.org/officeDocument/2006/relationships/image" Target="../media/image14.png"/><Relationship Id="rId29" Type="http://schemas.openxmlformats.org/officeDocument/2006/relationships/image" Target="../media/image27.pn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37" Type="http://schemas.openxmlformats.org/officeDocument/2006/relationships/image" Target="../media/image35.png"/><Relationship Id="rId40" Type="http://schemas.openxmlformats.org/officeDocument/2006/relationships/image" Target="../media/image38.png"/><Relationship Id="rId45" Type="http://schemas.openxmlformats.org/officeDocument/2006/relationships/image" Target="../media/image43.png"/><Relationship Id="rId53" Type="http://schemas.openxmlformats.org/officeDocument/2006/relationships/image" Target="../media/image51.png"/><Relationship Id="rId58" Type="http://schemas.openxmlformats.org/officeDocument/2006/relationships/image" Target="../media/image56.png"/><Relationship Id="rId66" Type="http://schemas.openxmlformats.org/officeDocument/2006/relationships/image" Target="../media/image64.png"/><Relationship Id="rId74" Type="http://schemas.openxmlformats.org/officeDocument/2006/relationships/image" Target="../media/image72.png"/><Relationship Id="rId79" Type="http://schemas.openxmlformats.org/officeDocument/2006/relationships/image" Target="../media/image77.png"/><Relationship Id="rId5" Type="http://schemas.openxmlformats.org/officeDocument/2006/relationships/image" Target="../media/image3.png"/><Relationship Id="rId61" Type="http://schemas.openxmlformats.org/officeDocument/2006/relationships/image" Target="../media/image59.png"/><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29.png"/><Relationship Id="rId44" Type="http://schemas.openxmlformats.org/officeDocument/2006/relationships/image" Target="../media/image42.png"/><Relationship Id="rId52" Type="http://schemas.openxmlformats.org/officeDocument/2006/relationships/image" Target="../media/image50.png"/><Relationship Id="rId60" Type="http://schemas.openxmlformats.org/officeDocument/2006/relationships/image" Target="../media/image58.png"/><Relationship Id="rId65" Type="http://schemas.openxmlformats.org/officeDocument/2006/relationships/image" Target="../media/image63.png"/><Relationship Id="rId73" Type="http://schemas.openxmlformats.org/officeDocument/2006/relationships/image" Target="../media/image71.png"/><Relationship Id="rId78" Type="http://schemas.openxmlformats.org/officeDocument/2006/relationships/image" Target="../media/image76.png"/><Relationship Id="rId81" Type="http://schemas.openxmlformats.org/officeDocument/2006/relationships/image" Target="../media/image79.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 Id="rId35" Type="http://schemas.openxmlformats.org/officeDocument/2006/relationships/image" Target="../media/image33.png"/><Relationship Id="rId43" Type="http://schemas.openxmlformats.org/officeDocument/2006/relationships/image" Target="../media/image41.png"/><Relationship Id="rId48" Type="http://schemas.openxmlformats.org/officeDocument/2006/relationships/image" Target="../media/image46.png"/><Relationship Id="rId56" Type="http://schemas.openxmlformats.org/officeDocument/2006/relationships/image" Target="../media/image54.png"/><Relationship Id="rId64" Type="http://schemas.openxmlformats.org/officeDocument/2006/relationships/image" Target="../media/image62.png"/><Relationship Id="rId69" Type="http://schemas.openxmlformats.org/officeDocument/2006/relationships/image" Target="../media/image67.png"/><Relationship Id="rId77" Type="http://schemas.openxmlformats.org/officeDocument/2006/relationships/image" Target="../media/image75.png"/><Relationship Id="rId8" Type="http://schemas.openxmlformats.org/officeDocument/2006/relationships/image" Target="../media/image6.png"/><Relationship Id="rId51" Type="http://schemas.openxmlformats.org/officeDocument/2006/relationships/image" Target="../media/image49.png"/><Relationship Id="rId72" Type="http://schemas.openxmlformats.org/officeDocument/2006/relationships/image" Target="../media/image70.png"/><Relationship Id="rId80" Type="http://schemas.openxmlformats.org/officeDocument/2006/relationships/image" Target="../media/image78.png"/><Relationship Id="rId3" Type="http://schemas.openxmlformats.org/officeDocument/2006/relationships/image" Target="../media/image1.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png"/><Relationship Id="rId38" Type="http://schemas.openxmlformats.org/officeDocument/2006/relationships/image" Target="../media/image36.png"/><Relationship Id="rId46" Type="http://schemas.openxmlformats.org/officeDocument/2006/relationships/image" Target="../media/image44.png"/><Relationship Id="rId59" Type="http://schemas.openxmlformats.org/officeDocument/2006/relationships/image" Target="../media/image57.png"/><Relationship Id="rId67" Type="http://schemas.openxmlformats.org/officeDocument/2006/relationships/image" Target="../media/image65.png"/><Relationship Id="rId20" Type="http://schemas.openxmlformats.org/officeDocument/2006/relationships/image" Target="../media/image18.png"/><Relationship Id="rId41" Type="http://schemas.openxmlformats.org/officeDocument/2006/relationships/image" Target="../media/image39.png"/><Relationship Id="rId54" Type="http://schemas.openxmlformats.org/officeDocument/2006/relationships/image" Target="../media/image52.png"/><Relationship Id="rId62" Type="http://schemas.openxmlformats.org/officeDocument/2006/relationships/image" Target="../media/image60.png"/><Relationship Id="rId70" Type="http://schemas.openxmlformats.org/officeDocument/2006/relationships/image" Target="../media/image68.png"/><Relationship Id="rId75" Type="http://schemas.openxmlformats.org/officeDocument/2006/relationships/image" Target="../media/image73.png"/><Relationship Id="rId1" Type="http://schemas.openxmlformats.org/officeDocument/2006/relationships/slideLayout" Target="../slideLayouts/slideLayout1.xml"/><Relationship Id="rId6"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36" Type="http://schemas.openxmlformats.org/officeDocument/2006/relationships/image" Target="../media/image34.png"/><Relationship Id="rId49" Type="http://schemas.openxmlformats.org/officeDocument/2006/relationships/image" Target="../media/image47.png"/><Relationship Id="rId57" Type="http://schemas.openxmlformats.org/officeDocument/2006/relationships/image" Target="../media/image5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232701" y="131669"/>
            <a:ext cx="11609882" cy="6593813"/>
          </a:xfrm>
          <a:prstGeom prst="roundRect">
            <a:avLst/>
          </a:prstGeom>
          <a:solidFill>
            <a:schemeClr val="accent2">
              <a:lumMod val="20000"/>
              <a:lumOff val="80000"/>
            </a:schemeClr>
          </a:solidFill>
          <a:ln w="76200" cmpd="dbl">
            <a:solidFill>
              <a:schemeClr val="accent2">
                <a:lumMod val="75000"/>
              </a:schemeClr>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740" name="Group 210">
            <a:extLst>
              <a:ext uri="{FF2B5EF4-FFF2-40B4-BE49-F238E27FC236}">
                <a16:creationId xmlns:a16="http://schemas.microsoft.com/office/drawing/2014/main" id="{53B90F96-7FCA-430D-99AA-3A79712F3DE1}"/>
              </a:ext>
            </a:extLst>
          </p:cNvPr>
          <p:cNvGrpSpPr>
            <a:grpSpLocks/>
          </p:cNvGrpSpPr>
          <p:nvPr/>
        </p:nvGrpSpPr>
        <p:grpSpPr bwMode="auto">
          <a:xfrm>
            <a:off x="6590705" y="275327"/>
            <a:ext cx="2645764" cy="1819665"/>
            <a:chOff x="2528" y="27"/>
            <a:chExt cx="2911" cy="1902"/>
          </a:xfrm>
        </p:grpSpPr>
        <p:pic>
          <p:nvPicPr>
            <p:cNvPr id="741" name="Picture 211" descr="Templete (ds2)">
              <a:extLst>
                <a:ext uri="{FF2B5EF4-FFF2-40B4-BE49-F238E27FC236}">
                  <a16:creationId xmlns:a16="http://schemas.microsoft.com/office/drawing/2014/main" id="{D7BDFFB5-E68F-4277-A795-A390E409E7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7083" r="3125"/>
            <a:stretch>
              <a:fillRect/>
            </a:stretch>
          </p:blipFill>
          <p:spPr bwMode="auto">
            <a:xfrm>
              <a:off x="5358" y="842"/>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2" name="Picture 212" descr="Templete (ds2)">
              <a:extLst>
                <a:ext uri="{FF2B5EF4-FFF2-40B4-BE49-F238E27FC236}">
                  <a16:creationId xmlns:a16="http://schemas.microsoft.com/office/drawing/2014/main" id="{4E31EB6E-DB0B-46B0-8EF2-3EBBBAB3B6A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a:off x="5267"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 name="Picture 213" descr="Templete (ds2)">
              <a:extLst>
                <a:ext uri="{FF2B5EF4-FFF2-40B4-BE49-F238E27FC236}">
                  <a16:creationId xmlns:a16="http://schemas.microsoft.com/office/drawing/2014/main" id="{17E06024-E048-4AB4-9707-D18BE0B4EA9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a:off x="5174"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4" name="Picture 214" descr="Templete (ds2)">
              <a:extLst>
                <a:ext uri="{FF2B5EF4-FFF2-40B4-BE49-F238E27FC236}">
                  <a16:creationId xmlns:a16="http://schemas.microsoft.com/office/drawing/2014/main" id="{87EBB941-DF0A-4808-A14D-E1D85C47105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7083" r="520"/>
            <a:stretch>
              <a:fillRect/>
            </a:stretch>
          </p:blipFill>
          <p:spPr bwMode="auto">
            <a:xfrm>
              <a:off x="5089" y="842"/>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5" name="Picture 215" descr="Templete (ds2)">
              <a:extLst>
                <a:ext uri="{FF2B5EF4-FFF2-40B4-BE49-F238E27FC236}">
                  <a16:creationId xmlns:a16="http://schemas.microsoft.com/office/drawing/2014/main" id="{1FABD99D-EEA1-4AE8-99C3-8766FABFACC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l="3125" r="74478"/>
            <a:stretch>
              <a:fillRect/>
            </a:stretch>
          </p:blipFill>
          <p:spPr bwMode="auto">
            <a:xfrm>
              <a:off x="4998" y="842"/>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6" name="Picture 216" descr="Templete (ds2)">
              <a:extLst>
                <a:ext uri="{FF2B5EF4-FFF2-40B4-BE49-F238E27FC236}">
                  <a16:creationId xmlns:a16="http://schemas.microsoft.com/office/drawing/2014/main" id="{F4404C0F-AD09-42DF-A60A-A8D0CA594DD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l="3125" r="72916"/>
            <a:stretch>
              <a:fillRect/>
            </a:stretch>
          </p:blipFill>
          <p:spPr bwMode="auto">
            <a:xfrm>
              <a:off x="4907"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 name="Picture 217" descr="Templete (ds2)">
              <a:extLst>
                <a:ext uri="{FF2B5EF4-FFF2-40B4-BE49-F238E27FC236}">
                  <a16:creationId xmlns:a16="http://schemas.microsoft.com/office/drawing/2014/main" id="{D8A85219-865D-418D-A8F1-0D267FA9B5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53125" r="22917"/>
            <a:stretch>
              <a:fillRect/>
            </a:stretch>
          </p:blipFill>
          <p:spPr bwMode="auto">
            <a:xfrm>
              <a:off x="4814"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8" name="Picture 218" descr="Templete (ds2)">
              <a:extLst>
                <a:ext uri="{FF2B5EF4-FFF2-40B4-BE49-F238E27FC236}">
                  <a16:creationId xmlns:a16="http://schemas.microsoft.com/office/drawing/2014/main" id="{764B6EC5-D606-4BF9-B030-DEEB3BACFEF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l="3125" r="71353"/>
            <a:stretch>
              <a:fillRect/>
            </a:stretch>
          </p:blipFill>
          <p:spPr bwMode="auto">
            <a:xfrm>
              <a:off x="4722" y="842"/>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9" name="Picture 219" descr="Templete (ds2)">
              <a:extLst>
                <a:ext uri="{FF2B5EF4-FFF2-40B4-BE49-F238E27FC236}">
                  <a16:creationId xmlns:a16="http://schemas.microsoft.com/office/drawing/2014/main" id="{5825BD30-EB5A-494F-BFEC-EBE48570158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l="3125" r="77083"/>
            <a:stretch>
              <a:fillRect/>
            </a:stretch>
          </p:blipFill>
          <p:spPr bwMode="auto">
            <a:xfrm>
              <a:off x="4629" y="842"/>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0" name="Picture 220" descr="Templete (ds2)">
              <a:extLst>
                <a:ext uri="{FF2B5EF4-FFF2-40B4-BE49-F238E27FC236}">
                  <a16:creationId xmlns:a16="http://schemas.microsoft.com/office/drawing/2014/main" id="{0DD9F3FD-F197-409E-B13F-294B08F1DE6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a:off x="4538"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1" name="Picture 221" descr="Templete (ds2)">
              <a:extLst>
                <a:ext uri="{FF2B5EF4-FFF2-40B4-BE49-F238E27FC236}">
                  <a16:creationId xmlns:a16="http://schemas.microsoft.com/office/drawing/2014/main" id="{4A92BB1D-8F98-4F96-9028-F074C9DB8D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53125" r="22917"/>
            <a:stretch>
              <a:fillRect/>
            </a:stretch>
          </p:blipFill>
          <p:spPr bwMode="auto">
            <a:xfrm>
              <a:off x="4449"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2" name="Picture 222" descr="Templete (ds2)">
              <a:extLst>
                <a:ext uri="{FF2B5EF4-FFF2-40B4-BE49-F238E27FC236}">
                  <a16:creationId xmlns:a16="http://schemas.microsoft.com/office/drawing/2014/main" id="{DFD662F6-9C8A-414C-8702-136F6D1888E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53125" r="22917"/>
            <a:stretch>
              <a:fillRect/>
            </a:stretch>
          </p:blipFill>
          <p:spPr bwMode="auto">
            <a:xfrm>
              <a:off x="4350"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3" name="Picture 223" descr="Templete (ds2)">
              <a:extLst>
                <a:ext uri="{FF2B5EF4-FFF2-40B4-BE49-F238E27FC236}">
                  <a16:creationId xmlns:a16="http://schemas.microsoft.com/office/drawing/2014/main" id="{85E16ABD-41A9-4DA5-AFD6-66099D4BF65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a:off x="4257"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4" name="Picture 224" descr="Templete (ds2)">
              <a:extLst>
                <a:ext uri="{FF2B5EF4-FFF2-40B4-BE49-F238E27FC236}">
                  <a16:creationId xmlns:a16="http://schemas.microsoft.com/office/drawing/2014/main" id="{1A2E0E6F-C60F-491C-A56B-889104AA39E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53125" r="22917"/>
            <a:stretch>
              <a:fillRect/>
            </a:stretch>
          </p:blipFill>
          <p:spPr bwMode="auto">
            <a:xfrm>
              <a:off x="4162" y="84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5" name="Picture 225" descr="Templete (ds2)">
              <a:extLst>
                <a:ext uri="{FF2B5EF4-FFF2-40B4-BE49-F238E27FC236}">
                  <a16:creationId xmlns:a16="http://schemas.microsoft.com/office/drawing/2014/main" id="{F51517F5-1009-43A3-B129-C85334B9839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7083" r="3125"/>
            <a:stretch>
              <a:fillRect/>
            </a:stretch>
          </p:blipFill>
          <p:spPr bwMode="auto">
            <a:xfrm>
              <a:off x="4070" y="842"/>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6" name="Picture 226" descr="Templete (ds2)">
              <a:extLst>
                <a:ext uri="{FF2B5EF4-FFF2-40B4-BE49-F238E27FC236}">
                  <a16:creationId xmlns:a16="http://schemas.microsoft.com/office/drawing/2014/main" id="{EBDB6318-9D5A-4767-B720-08330FC26D0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rot="1878647">
              <a:off x="3608" y="684"/>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 name="Picture 227" descr="Templete (ds2)">
              <a:extLst>
                <a:ext uri="{FF2B5EF4-FFF2-40B4-BE49-F238E27FC236}">
                  <a16:creationId xmlns:a16="http://schemas.microsoft.com/office/drawing/2014/main" id="{0E82EE96-A22D-4561-9C66-A44F64C6F73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rot="2006236" flipV="1">
              <a:off x="3287" y="480"/>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 name="Picture 228" descr="Templete (ds2)">
              <a:extLst>
                <a:ext uri="{FF2B5EF4-FFF2-40B4-BE49-F238E27FC236}">
                  <a16:creationId xmlns:a16="http://schemas.microsoft.com/office/drawing/2014/main" id="{C74121EF-0102-4D61-9358-A04B91F2D59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rot="2080635">
              <a:off x="3083" y="340"/>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9" name="Picture 229" descr="Templete (ds2)">
              <a:extLst>
                <a:ext uri="{FF2B5EF4-FFF2-40B4-BE49-F238E27FC236}">
                  <a16:creationId xmlns:a16="http://schemas.microsoft.com/office/drawing/2014/main" id="{890A4931-A4A7-4084-B7F6-EC332BB26D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7083" r="3125"/>
            <a:stretch>
              <a:fillRect/>
            </a:stretch>
          </p:blipFill>
          <p:spPr bwMode="auto">
            <a:xfrm rot="1959701">
              <a:off x="3528" y="633"/>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 name="Picture 230" descr="Templete (ds2)">
              <a:extLst>
                <a:ext uri="{FF2B5EF4-FFF2-40B4-BE49-F238E27FC236}">
                  <a16:creationId xmlns:a16="http://schemas.microsoft.com/office/drawing/2014/main" id="{783FB71E-4EAE-4167-86B2-5C0EB7981B1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7083" r="3125"/>
            <a:stretch>
              <a:fillRect/>
            </a:stretch>
          </p:blipFill>
          <p:spPr bwMode="auto">
            <a:xfrm rot="-8816327">
              <a:off x="3444" y="578"/>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 name="Picture 231" descr="Templete (ds2)">
              <a:extLst>
                <a:ext uri="{FF2B5EF4-FFF2-40B4-BE49-F238E27FC236}">
                  <a16:creationId xmlns:a16="http://schemas.microsoft.com/office/drawing/2014/main" id="{4AC5CB14-9115-426C-A655-6CF927F7A78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l="77083" r="3125"/>
            <a:stretch>
              <a:fillRect/>
            </a:stretch>
          </p:blipFill>
          <p:spPr bwMode="auto">
            <a:xfrm rot="-8816327">
              <a:off x="3373" y="528"/>
              <a:ext cx="7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2" name="Picture 232" descr="Templete (ds2)">
              <a:extLst>
                <a:ext uri="{FF2B5EF4-FFF2-40B4-BE49-F238E27FC236}">
                  <a16:creationId xmlns:a16="http://schemas.microsoft.com/office/drawing/2014/main" id="{BB9A835E-B9CB-45C4-99E3-3027D2C89F3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l="77083" r="3125"/>
            <a:stretch>
              <a:fillRect/>
            </a:stretch>
          </p:blipFill>
          <p:spPr bwMode="auto">
            <a:xfrm rot="-8816327">
              <a:off x="3223" y="431"/>
              <a:ext cx="7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3" name="Picture 233" descr="Templete (ds2)">
              <a:extLst>
                <a:ext uri="{FF2B5EF4-FFF2-40B4-BE49-F238E27FC236}">
                  <a16:creationId xmlns:a16="http://schemas.microsoft.com/office/drawing/2014/main" id="{2D05072D-FAC1-4321-9698-EB3EC0AD57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7083" r="3125"/>
            <a:stretch>
              <a:fillRect/>
            </a:stretch>
          </p:blipFill>
          <p:spPr bwMode="auto">
            <a:xfrm rot="2136487">
              <a:off x="3158" y="386"/>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4" name="Picture 234" descr="Templete (ds2)">
              <a:extLst>
                <a:ext uri="{FF2B5EF4-FFF2-40B4-BE49-F238E27FC236}">
                  <a16:creationId xmlns:a16="http://schemas.microsoft.com/office/drawing/2014/main" id="{FAC6F008-86E0-4ED8-A6B6-3B4744FEDD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56511" t="735" r="32553" b="50735"/>
            <a:stretch>
              <a:fillRect/>
            </a:stretch>
          </p:blipFill>
          <p:spPr bwMode="auto">
            <a:xfrm rot="-9115650">
              <a:off x="2931" y="473"/>
              <a:ext cx="4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5" name="Picture 235" descr="Templete (ds2)">
              <a:extLst>
                <a:ext uri="{FF2B5EF4-FFF2-40B4-BE49-F238E27FC236}">
                  <a16:creationId xmlns:a16="http://schemas.microsoft.com/office/drawing/2014/main" id="{02C2BFA1-BEC0-4E45-A0BD-6F57B67DFF3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l="80989" t="368" r="8333" b="49265"/>
            <a:stretch>
              <a:fillRect/>
            </a:stretch>
          </p:blipFill>
          <p:spPr bwMode="auto">
            <a:xfrm rot="2112640">
              <a:off x="3088" y="235"/>
              <a:ext cx="41"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6" name="Picture 236" descr="Templete (ds2)">
              <a:extLst>
                <a:ext uri="{FF2B5EF4-FFF2-40B4-BE49-F238E27FC236}">
                  <a16:creationId xmlns:a16="http://schemas.microsoft.com/office/drawing/2014/main" id="{842CEE94-3D1C-459E-B016-33473A041CD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l="53125" r="31511"/>
            <a:stretch>
              <a:fillRect/>
            </a:stretch>
          </p:blipFill>
          <p:spPr bwMode="auto">
            <a:xfrm rot="2006236" flipV="1">
              <a:off x="2907" y="221"/>
              <a:ext cx="59"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7" name="Picture 237" descr="Templete (ds2)">
              <a:extLst>
                <a:ext uri="{FF2B5EF4-FFF2-40B4-BE49-F238E27FC236}">
                  <a16:creationId xmlns:a16="http://schemas.microsoft.com/office/drawing/2014/main" id="{2D79A675-57B7-4AB4-9354-994DBD36F7C2}"/>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l="53125" r="31511"/>
            <a:stretch>
              <a:fillRect/>
            </a:stretch>
          </p:blipFill>
          <p:spPr bwMode="auto">
            <a:xfrm rot="12856593" flipV="1">
              <a:off x="2855" y="185"/>
              <a:ext cx="59"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 name="Picture 238" descr="Templete (ds2)">
              <a:extLst>
                <a:ext uri="{FF2B5EF4-FFF2-40B4-BE49-F238E27FC236}">
                  <a16:creationId xmlns:a16="http://schemas.microsoft.com/office/drawing/2014/main" id="{17B1DF5D-F3ED-4C0E-9584-85AE9AD47B6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l="53125" r="31511"/>
            <a:stretch>
              <a:fillRect/>
            </a:stretch>
          </p:blipFill>
          <p:spPr bwMode="auto">
            <a:xfrm rot="2006236" flipV="1">
              <a:off x="2769" y="131"/>
              <a:ext cx="59"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9" name="Picture 239" descr="Templete (ds2)">
              <a:extLst>
                <a:ext uri="{FF2B5EF4-FFF2-40B4-BE49-F238E27FC236}">
                  <a16:creationId xmlns:a16="http://schemas.microsoft.com/office/drawing/2014/main" id="{D5CB8ACB-94E0-444A-B9F1-E85ACB75C28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77083" r="3125"/>
            <a:stretch>
              <a:fillRect/>
            </a:stretch>
          </p:blipFill>
          <p:spPr bwMode="auto">
            <a:xfrm rot="2010157">
              <a:off x="2690" y="78"/>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0" name="Picture 240" descr="Templete (ds2)">
              <a:extLst>
                <a:ext uri="{FF2B5EF4-FFF2-40B4-BE49-F238E27FC236}">
                  <a16:creationId xmlns:a16="http://schemas.microsoft.com/office/drawing/2014/main" id="{552FDB62-0875-4527-9A08-2D9EC0120DB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l="77083" r="3125"/>
            <a:stretch>
              <a:fillRect/>
            </a:stretch>
          </p:blipFill>
          <p:spPr bwMode="auto">
            <a:xfrm rot="-8715983">
              <a:off x="2611" y="27"/>
              <a:ext cx="7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1" name="Picture 241" descr="Templete (ds2)">
              <a:extLst>
                <a:ext uri="{FF2B5EF4-FFF2-40B4-BE49-F238E27FC236}">
                  <a16:creationId xmlns:a16="http://schemas.microsoft.com/office/drawing/2014/main" id="{8708BA7D-0658-4DE7-A0AB-FD4AFE9C5B1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3125" r="74478"/>
            <a:stretch>
              <a:fillRect/>
            </a:stretch>
          </p:blipFill>
          <p:spPr bwMode="auto">
            <a:xfrm rot="-2221956">
              <a:off x="3672" y="956"/>
              <a:ext cx="86"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2" name="Picture 242" descr="Templete (ds2)">
              <a:extLst>
                <a:ext uri="{FF2B5EF4-FFF2-40B4-BE49-F238E27FC236}">
                  <a16:creationId xmlns:a16="http://schemas.microsoft.com/office/drawing/2014/main" id="{6EBD67CA-BAFA-40E5-9D9C-3C7EF8D19A2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rot="-2082076">
              <a:off x="3597" y="1001"/>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3" name="Picture 243" descr="Templete (ds2)">
              <a:extLst>
                <a:ext uri="{FF2B5EF4-FFF2-40B4-BE49-F238E27FC236}">
                  <a16:creationId xmlns:a16="http://schemas.microsoft.com/office/drawing/2014/main" id="{494EB3CC-16B3-442C-812F-E23FFF5B9FB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l="80989" t="368" r="8333" b="49265"/>
            <a:stretch>
              <a:fillRect/>
            </a:stretch>
          </p:blipFill>
          <p:spPr bwMode="auto">
            <a:xfrm rot="8691563">
              <a:off x="3577" y="1183"/>
              <a:ext cx="41"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4" name="Picture 244" descr="Templete (ds2)">
              <a:extLst>
                <a:ext uri="{FF2B5EF4-FFF2-40B4-BE49-F238E27FC236}">
                  <a16:creationId xmlns:a16="http://schemas.microsoft.com/office/drawing/2014/main" id="{8F328C90-909E-4710-8EA9-16CE873934A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l="80989" t="368" r="8333" b="49265"/>
            <a:stretch>
              <a:fillRect/>
            </a:stretch>
          </p:blipFill>
          <p:spPr bwMode="auto">
            <a:xfrm rot="8699262" flipV="1">
              <a:off x="3500" y="1071"/>
              <a:ext cx="41"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5" name="Picture 245" descr="Templete (ds2)">
              <a:extLst>
                <a:ext uri="{FF2B5EF4-FFF2-40B4-BE49-F238E27FC236}">
                  <a16:creationId xmlns:a16="http://schemas.microsoft.com/office/drawing/2014/main" id="{2144BD11-D375-4AA3-9A7A-417DFBCD3343}"/>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l="77083" r="3125" b="50368"/>
            <a:stretch>
              <a:fillRect/>
            </a:stretch>
          </p:blipFill>
          <p:spPr bwMode="auto">
            <a:xfrm rot="8865617">
              <a:off x="3481" y="1241"/>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6" name="Picture 246" descr="Templete (ds2)">
              <a:extLst>
                <a:ext uri="{FF2B5EF4-FFF2-40B4-BE49-F238E27FC236}">
                  <a16:creationId xmlns:a16="http://schemas.microsoft.com/office/drawing/2014/main" id="{F5EDE702-3E1E-45A0-80DA-865452EB42E5}"/>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l="77083" r="3125" b="50368"/>
            <a:stretch>
              <a:fillRect/>
            </a:stretch>
          </p:blipFill>
          <p:spPr bwMode="auto">
            <a:xfrm rot="-1985689">
              <a:off x="3407" y="1123"/>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7" name="Picture 247" descr="Templete (ds2)">
              <a:extLst>
                <a:ext uri="{FF2B5EF4-FFF2-40B4-BE49-F238E27FC236}">
                  <a16:creationId xmlns:a16="http://schemas.microsoft.com/office/drawing/2014/main" id="{DC64A933-2353-4035-95C8-EF64D48C8FCE}"/>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l="78645" t="5882" r="2864" b="50368"/>
            <a:stretch>
              <a:fillRect/>
            </a:stretch>
          </p:blipFill>
          <p:spPr bwMode="auto">
            <a:xfrm rot="-4631565">
              <a:off x="2846" y="1429"/>
              <a:ext cx="7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 name="Picture 248" descr="Templete (ds2)">
              <a:extLst>
                <a:ext uri="{FF2B5EF4-FFF2-40B4-BE49-F238E27FC236}">
                  <a16:creationId xmlns:a16="http://schemas.microsoft.com/office/drawing/2014/main" id="{EB305B09-C2C1-4EB8-B479-51547E6A6C8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77603" t="5147" r="3906" b="49632"/>
            <a:stretch>
              <a:fillRect/>
            </a:stretch>
          </p:blipFill>
          <p:spPr bwMode="auto">
            <a:xfrm rot="-2300600">
              <a:off x="2875" y="1318"/>
              <a:ext cx="71"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9" name="Picture 249" descr="Templete (ds2)">
              <a:extLst>
                <a:ext uri="{FF2B5EF4-FFF2-40B4-BE49-F238E27FC236}">
                  <a16:creationId xmlns:a16="http://schemas.microsoft.com/office/drawing/2014/main" id="{EFCDBA0B-D7C6-45DD-A769-85D05FBD4982}"/>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l="53125" t="7353" r="30470" b="49632"/>
            <a:stretch>
              <a:fillRect/>
            </a:stretch>
          </p:blipFill>
          <p:spPr bwMode="auto">
            <a:xfrm>
              <a:off x="2997" y="1334"/>
              <a:ext cx="6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0" name="Picture 250" descr="Templete (ds2)">
              <a:extLst>
                <a:ext uri="{FF2B5EF4-FFF2-40B4-BE49-F238E27FC236}">
                  <a16:creationId xmlns:a16="http://schemas.microsoft.com/office/drawing/2014/main" id="{70C942CF-BB7C-4A1B-B787-B2A009E6DF28}"/>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l="77083" r="3125" b="50368"/>
            <a:stretch>
              <a:fillRect/>
            </a:stretch>
          </p:blipFill>
          <p:spPr bwMode="auto">
            <a:xfrm rot="8682979">
              <a:off x="3095" y="1486"/>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1" name="Picture 251" descr="Templete (ds2)">
              <a:extLst>
                <a:ext uri="{FF2B5EF4-FFF2-40B4-BE49-F238E27FC236}">
                  <a16:creationId xmlns:a16="http://schemas.microsoft.com/office/drawing/2014/main" id="{D823BAEA-CADA-4EF7-8ACD-D8F0A857A58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l="53125" r="29428" b="49632"/>
            <a:stretch>
              <a:fillRect/>
            </a:stretch>
          </p:blipFill>
          <p:spPr bwMode="auto">
            <a:xfrm rot="8719563">
              <a:off x="2940" y="1588"/>
              <a:ext cx="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2" name="Picture 252" descr="Templete (ds2)">
              <a:extLst>
                <a:ext uri="{FF2B5EF4-FFF2-40B4-BE49-F238E27FC236}">
                  <a16:creationId xmlns:a16="http://schemas.microsoft.com/office/drawing/2014/main" id="{62B810FE-2099-45AE-AE70-B76A0C205D1F}"/>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l="53125" t="-368" r="26042" b="50735"/>
            <a:stretch>
              <a:fillRect/>
            </a:stretch>
          </p:blipFill>
          <p:spPr bwMode="auto">
            <a:xfrm rot="8859714">
              <a:off x="3020" y="1538"/>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3" name="Picture 253" descr="Templete (ds2)">
              <a:extLst>
                <a:ext uri="{FF2B5EF4-FFF2-40B4-BE49-F238E27FC236}">
                  <a16:creationId xmlns:a16="http://schemas.microsoft.com/office/drawing/2014/main" id="{1855610D-72AD-4108-A468-97FB83973AE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53125" r="22917"/>
            <a:stretch>
              <a:fillRect/>
            </a:stretch>
          </p:blipFill>
          <p:spPr bwMode="auto">
            <a:xfrm rot="-2035407">
              <a:off x="2741" y="156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4" name="Picture 254" descr="Templete (ds2)">
              <a:extLst>
                <a:ext uri="{FF2B5EF4-FFF2-40B4-BE49-F238E27FC236}">
                  <a16:creationId xmlns:a16="http://schemas.microsoft.com/office/drawing/2014/main" id="{9DD7E5C3-E6D1-41C3-A624-224A60CB8B2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125" r="22917"/>
            <a:stretch>
              <a:fillRect/>
            </a:stretch>
          </p:blipFill>
          <p:spPr bwMode="auto">
            <a:xfrm rot="-2066408">
              <a:off x="2817" y="1510"/>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5" name="Picture 255" descr="Templete (ds2)">
              <a:extLst>
                <a:ext uri="{FF2B5EF4-FFF2-40B4-BE49-F238E27FC236}">
                  <a16:creationId xmlns:a16="http://schemas.microsoft.com/office/drawing/2014/main" id="{0BACF24C-C7BC-4310-9271-446F6424AF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l="3125" r="71353"/>
            <a:stretch>
              <a:fillRect/>
            </a:stretch>
          </p:blipFill>
          <p:spPr bwMode="auto">
            <a:xfrm rot="-2041523">
              <a:off x="2593" y="1654"/>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6" name="Picture 256" descr="Templete (ds2)">
              <a:extLst>
                <a:ext uri="{FF2B5EF4-FFF2-40B4-BE49-F238E27FC236}">
                  <a16:creationId xmlns:a16="http://schemas.microsoft.com/office/drawing/2014/main" id="{4227D713-D157-4B04-B5EC-FB84CCB07BD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l="3125" r="77083"/>
            <a:stretch>
              <a:fillRect/>
            </a:stretch>
          </p:blipFill>
          <p:spPr bwMode="auto">
            <a:xfrm rot="-1993143">
              <a:off x="2677" y="1608"/>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7" name="Freeform 257">
              <a:extLst>
                <a:ext uri="{FF2B5EF4-FFF2-40B4-BE49-F238E27FC236}">
                  <a16:creationId xmlns:a16="http://schemas.microsoft.com/office/drawing/2014/main" id="{279D0693-6127-49C7-A95A-F832DCB5A775}"/>
                </a:ext>
              </a:extLst>
            </p:cNvPr>
            <p:cNvSpPr>
              <a:spLocks/>
            </p:cNvSpPr>
            <p:nvPr/>
          </p:nvSpPr>
          <p:spPr bwMode="auto">
            <a:xfrm>
              <a:off x="2679" y="32"/>
              <a:ext cx="2745" cy="825"/>
            </a:xfrm>
            <a:custGeom>
              <a:avLst/>
              <a:gdLst>
                <a:gd name="T0" fmla="*/ 0 w 2745"/>
                <a:gd name="T1" fmla="*/ 0 h 825"/>
                <a:gd name="T2" fmla="*/ 339 w 2745"/>
                <a:gd name="T3" fmla="*/ 231 h 825"/>
                <a:gd name="T4" fmla="*/ 497 w 2745"/>
                <a:gd name="T5" fmla="*/ 327 h 825"/>
                <a:gd name="T6" fmla="*/ 1081 w 2745"/>
                <a:gd name="T7" fmla="*/ 714 h 825"/>
                <a:gd name="T8" fmla="*/ 1245 w 2745"/>
                <a:gd name="T9" fmla="*/ 824 h 825"/>
                <a:gd name="T10" fmla="*/ 2745 w 2745"/>
                <a:gd name="T11" fmla="*/ 825 h 825"/>
                <a:gd name="T12" fmla="*/ 0 60000 65536"/>
                <a:gd name="T13" fmla="*/ 0 60000 65536"/>
                <a:gd name="T14" fmla="*/ 0 60000 65536"/>
                <a:gd name="T15" fmla="*/ 0 60000 65536"/>
                <a:gd name="T16" fmla="*/ 0 60000 65536"/>
                <a:gd name="T17" fmla="*/ 0 60000 65536"/>
                <a:gd name="T18" fmla="*/ 0 w 2745"/>
                <a:gd name="T19" fmla="*/ 0 h 825"/>
                <a:gd name="T20" fmla="*/ 2745 w 2745"/>
                <a:gd name="T21" fmla="*/ 825 h 825"/>
              </a:gdLst>
              <a:ahLst/>
              <a:cxnLst>
                <a:cxn ang="T12">
                  <a:pos x="T0" y="T1"/>
                </a:cxn>
                <a:cxn ang="T13">
                  <a:pos x="T2" y="T3"/>
                </a:cxn>
                <a:cxn ang="T14">
                  <a:pos x="T4" y="T5"/>
                </a:cxn>
                <a:cxn ang="T15">
                  <a:pos x="T6" y="T7"/>
                </a:cxn>
                <a:cxn ang="T16">
                  <a:pos x="T8" y="T9"/>
                </a:cxn>
                <a:cxn ang="T17">
                  <a:pos x="T10" y="T11"/>
                </a:cxn>
              </a:cxnLst>
              <a:rect l="T18" t="T19" r="T20" b="T21"/>
              <a:pathLst>
                <a:path w="2745" h="825">
                  <a:moveTo>
                    <a:pt x="0" y="0"/>
                  </a:moveTo>
                  <a:cubicBezTo>
                    <a:pt x="57" y="38"/>
                    <a:pt x="256" y="177"/>
                    <a:pt x="339" y="231"/>
                  </a:cubicBezTo>
                  <a:cubicBezTo>
                    <a:pt x="520" y="153"/>
                    <a:pt x="497" y="327"/>
                    <a:pt x="497" y="327"/>
                  </a:cubicBezTo>
                  <a:cubicBezTo>
                    <a:pt x="789" y="520"/>
                    <a:pt x="1081" y="714"/>
                    <a:pt x="1081" y="714"/>
                  </a:cubicBezTo>
                  <a:lnTo>
                    <a:pt x="1245" y="824"/>
                  </a:lnTo>
                  <a:lnTo>
                    <a:pt x="2745" y="825"/>
                  </a:lnTo>
                </a:path>
              </a:pathLst>
            </a:custGeom>
            <a:noFill/>
            <a:ln w="381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88" name="Freeform 258">
              <a:extLst>
                <a:ext uri="{FF2B5EF4-FFF2-40B4-BE49-F238E27FC236}">
                  <a16:creationId xmlns:a16="http://schemas.microsoft.com/office/drawing/2014/main" id="{F1CDE1FA-090A-4D04-8128-BBC2A8C43A6B}"/>
                </a:ext>
              </a:extLst>
            </p:cNvPr>
            <p:cNvSpPr>
              <a:spLocks/>
            </p:cNvSpPr>
            <p:nvPr/>
          </p:nvSpPr>
          <p:spPr bwMode="auto">
            <a:xfrm>
              <a:off x="2661" y="1101"/>
              <a:ext cx="2778" cy="828"/>
            </a:xfrm>
            <a:custGeom>
              <a:avLst/>
              <a:gdLst>
                <a:gd name="T0" fmla="*/ 0 w 2778"/>
                <a:gd name="T1" fmla="*/ 828 h 828"/>
                <a:gd name="T2" fmla="*/ 379 w 2778"/>
                <a:gd name="T3" fmla="*/ 577 h 828"/>
                <a:gd name="T4" fmla="*/ 821 w 2778"/>
                <a:gd name="T5" fmla="*/ 299 h 828"/>
                <a:gd name="T6" fmla="*/ 1111 w 2778"/>
                <a:gd name="T7" fmla="*/ 97 h 828"/>
                <a:gd name="T8" fmla="*/ 1230 w 2778"/>
                <a:gd name="T9" fmla="*/ 0 h 828"/>
                <a:gd name="T10" fmla="*/ 2778 w 2778"/>
                <a:gd name="T11" fmla="*/ 2 h 828"/>
                <a:gd name="T12" fmla="*/ 0 60000 65536"/>
                <a:gd name="T13" fmla="*/ 0 60000 65536"/>
                <a:gd name="T14" fmla="*/ 0 60000 65536"/>
                <a:gd name="T15" fmla="*/ 0 60000 65536"/>
                <a:gd name="T16" fmla="*/ 0 60000 65536"/>
                <a:gd name="T17" fmla="*/ 0 60000 65536"/>
                <a:gd name="T18" fmla="*/ 0 w 2778"/>
                <a:gd name="T19" fmla="*/ 0 h 828"/>
                <a:gd name="T20" fmla="*/ 2778 w 2778"/>
                <a:gd name="T21" fmla="*/ 828 h 828"/>
              </a:gdLst>
              <a:ahLst/>
              <a:cxnLst>
                <a:cxn ang="T12">
                  <a:pos x="T0" y="T1"/>
                </a:cxn>
                <a:cxn ang="T13">
                  <a:pos x="T2" y="T3"/>
                </a:cxn>
                <a:cxn ang="T14">
                  <a:pos x="T4" y="T5"/>
                </a:cxn>
                <a:cxn ang="T15">
                  <a:pos x="T6" y="T7"/>
                </a:cxn>
                <a:cxn ang="T16">
                  <a:pos x="T8" y="T9"/>
                </a:cxn>
                <a:cxn ang="T17">
                  <a:pos x="T10" y="T11"/>
                </a:cxn>
              </a:cxnLst>
              <a:rect l="T18" t="T19" r="T20" b="T21"/>
              <a:pathLst>
                <a:path w="2778" h="828">
                  <a:moveTo>
                    <a:pt x="0" y="828"/>
                  </a:moveTo>
                  <a:lnTo>
                    <a:pt x="379" y="577"/>
                  </a:lnTo>
                  <a:lnTo>
                    <a:pt x="821" y="299"/>
                  </a:lnTo>
                  <a:lnTo>
                    <a:pt x="1111" y="97"/>
                  </a:lnTo>
                  <a:lnTo>
                    <a:pt x="1230" y="0"/>
                  </a:lnTo>
                  <a:lnTo>
                    <a:pt x="2778" y="2"/>
                  </a:lnTo>
                </a:path>
              </a:pathLst>
            </a:custGeom>
            <a:noFill/>
            <a:ln w="381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89" name="Freeform 259">
              <a:extLst>
                <a:ext uri="{FF2B5EF4-FFF2-40B4-BE49-F238E27FC236}">
                  <a16:creationId xmlns:a16="http://schemas.microsoft.com/office/drawing/2014/main" id="{BBA79797-41B2-4668-9216-D91AE77A228D}"/>
                </a:ext>
              </a:extLst>
            </p:cNvPr>
            <p:cNvSpPr>
              <a:spLocks/>
            </p:cNvSpPr>
            <p:nvPr/>
          </p:nvSpPr>
          <p:spPr bwMode="auto">
            <a:xfrm>
              <a:off x="2528" y="963"/>
              <a:ext cx="1162" cy="756"/>
            </a:xfrm>
            <a:custGeom>
              <a:avLst/>
              <a:gdLst>
                <a:gd name="T0" fmla="*/ 0 w 1162"/>
                <a:gd name="T1" fmla="*/ 756 h 756"/>
                <a:gd name="T2" fmla="*/ 298 w 1162"/>
                <a:gd name="T3" fmla="*/ 562 h 756"/>
                <a:gd name="T4" fmla="*/ 551 w 1162"/>
                <a:gd name="T5" fmla="*/ 396 h 756"/>
                <a:gd name="T6" fmla="*/ 1162 w 1162"/>
                <a:gd name="T7" fmla="*/ 0 h 756"/>
                <a:gd name="T8" fmla="*/ 0 60000 65536"/>
                <a:gd name="T9" fmla="*/ 0 60000 65536"/>
                <a:gd name="T10" fmla="*/ 0 60000 65536"/>
                <a:gd name="T11" fmla="*/ 0 60000 65536"/>
                <a:gd name="T12" fmla="*/ 0 w 1162"/>
                <a:gd name="T13" fmla="*/ 0 h 756"/>
                <a:gd name="T14" fmla="*/ 1162 w 1162"/>
                <a:gd name="T15" fmla="*/ 756 h 756"/>
              </a:gdLst>
              <a:ahLst/>
              <a:cxnLst>
                <a:cxn ang="T8">
                  <a:pos x="T0" y="T1"/>
                </a:cxn>
                <a:cxn ang="T9">
                  <a:pos x="T2" y="T3"/>
                </a:cxn>
                <a:cxn ang="T10">
                  <a:pos x="T4" y="T5"/>
                </a:cxn>
                <a:cxn ang="T11">
                  <a:pos x="T6" y="T7"/>
                </a:cxn>
              </a:cxnLst>
              <a:rect l="T12" t="T13" r="T14" b="T15"/>
              <a:pathLst>
                <a:path w="1162" h="756">
                  <a:moveTo>
                    <a:pt x="0" y="756"/>
                  </a:moveTo>
                  <a:cubicBezTo>
                    <a:pt x="0" y="756"/>
                    <a:pt x="149" y="659"/>
                    <a:pt x="298" y="562"/>
                  </a:cubicBezTo>
                  <a:cubicBezTo>
                    <a:pt x="268" y="234"/>
                    <a:pt x="551" y="396"/>
                    <a:pt x="551" y="396"/>
                  </a:cubicBezTo>
                  <a:cubicBezTo>
                    <a:pt x="856" y="198"/>
                    <a:pt x="1162" y="0"/>
                    <a:pt x="1162" y="0"/>
                  </a:cubicBez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90" name="Freeform 260">
              <a:extLst>
                <a:ext uri="{FF2B5EF4-FFF2-40B4-BE49-F238E27FC236}">
                  <a16:creationId xmlns:a16="http://schemas.microsoft.com/office/drawing/2014/main" id="{E21F02F6-85CA-414A-8921-C739C9553DB7}"/>
                </a:ext>
              </a:extLst>
            </p:cNvPr>
            <p:cNvSpPr>
              <a:spLocks/>
            </p:cNvSpPr>
            <p:nvPr/>
          </p:nvSpPr>
          <p:spPr bwMode="auto">
            <a:xfrm>
              <a:off x="2543" y="242"/>
              <a:ext cx="1089" cy="714"/>
            </a:xfrm>
            <a:custGeom>
              <a:avLst/>
              <a:gdLst>
                <a:gd name="T0" fmla="*/ 0 w 1089"/>
                <a:gd name="T1" fmla="*/ 0 h 714"/>
                <a:gd name="T2" fmla="*/ 349 w 1089"/>
                <a:gd name="T3" fmla="*/ 232 h 714"/>
                <a:gd name="T4" fmla="*/ 490 w 1089"/>
                <a:gd name="T5" fmla="*/ 322 h 714"/>
                <a:gd name="T6" fmla="*/ 1089 w 1089"/>
                <a:gd name="T7" fmla="*/ 714 h 714"/>
                <a:gd name="T8" fmla="*/ 0 60000 65536"/>
                <a:gd name="T9" fmla="*/ 0 60000 65536"/>
                <a:gd name="T10" fmla="*/ 0 60000 65536"/>
                <a:gd name="T11" fmla="*/ 0 60000 65536"/>
                <a:gd name="T12" fmla="*/ 0 w 1089"/>
                <a:gd name="T13" fmla="*/ 0 h 714"/>
                <a:gd name="T14" fmla="*/ 1089 w 1089"/>
                <a:gd name="T15" fmla="*/ 714 h 714"/>
              </a:gdLst>
              <a:ahLst/>
              <a:cxnLst>
                <a:cxn ang="T8">
                  <a:pos x="T0" y="T1"/>
                </a:cxn>
                <a:cxn ang="T9">
                  <a:pos x="T2" y="T3"/>
                </a:cxn>
                <a:cxn ang="T10">
                  <a:pos x="T4" y="T5"/>
                </a:cxn>
                <a:cxn ang="T11">
                  <a:pos x="T6" y="T7"/>
                </a:cxn>
              </a:cxnLst>
              <a:rect l="T12" t="T13" r="T14" b="T15"/>
              <a:pathLst>
                <a:path w="1089" h="714">
                  <a:moveTo>
                    <a:pt x="0" y="0"/>
                  </a:moveTo>
                  <a:cubicBezTo>
                    <a:pt x="58" y="39"/>
                    <a:pt x="267" y="178"/>
                    <a:pt x="349" y="232"/>
                  </a:cubicBezTo>
                  <a:cubicBezTo>
                    <a:pt x="319" y="427"/>
                    <a:pt x="490" y="322"/>
                    <a:pt x="490" y="322"/>
                  </a:cubicBezTo>
                  <a:cubicBezTo>
                    <a:pt x="655" y="435"/>
                    <a:pt x="964" y="632"/>
                    <a:pt x="1089" y="714"/>
                  </a:cubicBez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791" name="Text Box 383">
            <a:extLst>
              <a:ext uri="{FF2B5EF4-FFF2-40B4-BE49-F238E27FC236}">
                <a16:creationId xmlns:a16="http://schemas.microsoft.com/office/drawing/2014/main" id="{D58877F2-3C6E-4879-BC05-98BBD5467B10}"/>
              </a:ext>
            </a:extLst>
          </p:cNvPr>
          <p:cNvSpPr txBox="1">
            <a:spLocks noChangeArrowheads="1"/>
          </p:cNvSpPr>
          <p:nvPr/>
        </p:nvSpPr>
        <p:spPr bwMode="auto">
          <a:xfrm>
            <a:off x="7988211" y="442100"/>
            <a:ext cx="1912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zh-CN" sz="1200" b="1" dirty="0">
                <a:solidFill>
                  <a:srgbClr val="FF0000"/>
                </a:solidFill>
                <a:ea typeface="宋体" panose="02010600030101010101" pitchFamily="2" charset="-122"/>
              </a:rPr>
              <a:t>Mismatch Incorporation</a:t>
            </a:r>
            <a:br>
              <a:rPr lang="en-US" altLang="zh-CN" sz="1200" b="1" dirty="0">
                <a:solidFill>
                  <a:srgbClr val="FF0000"/>
                </a:solidFill>
                <a:ea typeface="宋体" panose="02010600030101010101" pitchFamily="2" charset="-122"/>
              </a:rPr>
            </a:br>
            <a:r>
              <a:rPr lang="en-US" altLang="zh-CN" sz="1200" b="1" dirty="0">
                <a:solidFill>
                  <a:srgbClr val="FF0000"/>
                </a:solidFill>
                <a:ea typeface="宋体" panose="02010600030101010101" pitchFamily="2" charset="-122"/>
              </a:rPr>
              <a:t>During Replication</a:t>
            </a:r>
          </a:p>
        </p:txBody>
      </p:sp>
      <p:grpSp>
        <p:nvGrpSpPr>
          <p:cNvPr id="794" name="Group 387">
            <a:extLst>
              <a:ext uri="{FF2B5EF4-FFF2-40B4-BE49-F238E27FC236}">
                <a16:creationId xmlns:a16="http://schemas.microsoft.com/office/drawing/2014/main" id="{0751A462-BE9D-4AC2-BCB7-C97BA671A330}"/>
              </a:ext>
            </a:extLst>
          </p:cNvPr>
          <p:cNvGrpSpPr>
            <a:grpSpLocks/>
          </p:cNvGrpSpPr>
          <p:nvPr/>
        </p:nvGrpSpPr>
        <p:grpSpPr bwMode="auto">
          <a:xfrm>
            <a:off x="7340369" y="756253"/>
            <a:ext cx="849443" cy="385375"/>
            <a:chOff x="3503" y="816"/>
            <a:chExt cx="766" cy="376"/>
          </a:xfrm>
        </p:grpSpPr>
        <p:grpSp>
          <p:nvGrpSpPr>
            <p:cNvPr id="795" name="Group 45">
              <a:extLst>
                <a:ext uri="{FF2B5EF4-FFF2-40B4-BE49-F238E27FC236}">
                  <a16:creationId xmlns:a16="http://schemas.microsoft.com/office/drawing/2014/main" id="{226BE60F-0DF3-45C1-9564-754A0E7ABDE0}"/>
                </a:ext>
              </a:extLst>
            </p:cNvPr>
            <p:cNvGrpSpPr>
              <a:grpSpLocks/>
            </p:cNvGrpSpPr>
            <p:nvPr/>
          </p:nvGrpSpPr>
          <p:grpSpPr bwMode="auto">
            <a:xfrm rot="2402376">
              <a:off x="3503" y="816"/>
              <a:ext cx="766" cy="376"/>
              <a:chOff x="1318" y="6903"/>
              <a:chExt cx="980" cy="479"/>
            </a:xfrm>
          </p:grpSpPr>
          <p:sp>
            <p:nvSpPr>
              <p:cNvPr id="797" name="Freeform 46">
                <a:extLst>
                  <a:ext uri="{FF2B5EF4-FFF2-40B4-BE49-F238E27FC236}">
                    <a16:creationId xmlns:a16="http://schemas.microsoft.com/office/drawing/2014/main" id="{432313AA-71D4-477C-AAFC-2F02BDE46DB4}"/>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D57CC"/>
                  </a:gs>
                  <a:gs pos="100000">
                    <a:srgbClr val="FEB0E8"/>
                  </a:gs>
                </a:gsLst>
                <a:lin ang="2700000" scaled="1"/>
              </a:gradFill>
              <a:ln w="9525">
                <a:solidFill>
                  <a:schemeClr val="tx1"/>
                </a:solidFill>
                <a:round/>
                <a:headEnd/>
                <a:tailEnd/>
              </a:ln>
            </p:spPr>
            <p:txBody>
              <a:bodyPr wrap="none" anchor="ctr"/>
              <a:lstStyle/>
              <a:p>
                <a:endParaRPr lang="zh-CN" altLang="en-US"/>
              </a:p>
            </p:txBody>
          </p:sp>
          <p:sp>
            <p:nvSpPr>
              <p:cNvPr id="798" name="Oval 47">
                <a:extLst>
                  <a:ext uri="{FF2B5EF4-FFF2-40B4-BE49-F238E27FC236}">
                    <a16:creationId xmlns:a16="http://schemas.microsoft.com/office/drawing/2014/main" id="{60A97945-2C1B-4A29-8833-A8BDF55A33DB}"/>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796" name="Text Box 48">
              <a:extLst>
                <a:ext uri="{FF2B5EF4-FFF2-40B4-BE49-F238E27FC236}">
                  <a16:creationId xmlns:a16="http://schemas.microsoft.com/office/drawing/2014/main" id="{2F45583E-104D-41EA-BF84-A7B739AA1AE4}"/>
                </a:ext>
              </a:extLst>
            </p:cNvPr>
            <p:cNvSpPr txBox="1">
              <a:spLocks noChangeArrowheads="1"/>
            </p:cNvSpPr>
            <p:nvPr/>
          </p:nvSpPr>
          <p:spPr bwMode="auto">
            <a:xfrm rot="2224274">
              <a:off x="3662" y="921"/>
              <a:ext cx="4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ea typeface="宋体" panose="02010600030101010101" pitchFamily="2" charset="-122"/>
                </a:rPr>
                <a:t>Pol-</a:t>
              </a:r>
              <a:r>
                <a:rPr lang="en-US" altLang="zh-CN" sz="1400" b="1" dirty="0" err="1">
                  <a:latin typeface="Symbol" panose="05050102010706020507" pitchFamily="18" charset="2"/>
                  <a:ea typeface="宋体" panose="02010600030101010101" pitchFamily="2" charset="-122"/>
                </a:rPr>
                <a:t>d</a:t>
              </a:r>
              <a:r>
                <a:rPr lang="en-US" altLang="zh-CN" sz="1200" b="1" dirty="0" err="1">
                  <a:ea typeface="宋体" panose="02010600030101010101" pitchFamily="2" charset="-122"/>
                </a:rPr>
                <a:t>l</a:t>
              </a:r>
              <a:r>
                <a:rPr lang="en-US" altLang="zh-CN" sz="1400" b="1" dirty="0" err="1">
                  <a:latin typeface="Symbol" panose="05050102010706020507" pitchFamily="18" charset="2"/>
                  <a:ea typeface="宋体" panose="02010600030101010101" pitchFamily="2" charset="-122"/>
                </a:rPr>
                <a:t>e</a:t>
              </a:r>
              <a:endParaRPr lang="en-US" altLang="zh-CN" sz="1400" b="1" dirty="0">
                <a:latin typeface="Symbol" panose="05050102010706020507" pitchFamily="18" charset="2"/>
                <a:ea typeface="宋体" panose="02010600030101010101" pitchFamily="2" charset="-122"/>
              </a:endParaRPr>
            </a:p>
          </p:txBody>
        </p:sp>
      </p:grpSp>
      <p:sp>
        <p:nvSpPr>
          <p:cNvPr id="799" name="Freeform 19">
            <a:extLst>
              <a:ext uri="{FF2B5EF4-FFF2-40B4-BE49-F238E27FC236}">
                <a16:creationId xmlns:a16="http://schemas.microsoft.com/office/drawing/2014/main" id="{6BEF9298-D0C3-49DB-B563-FA027EB0ED60}"/>
              </a:ext>
            </a:extLst>
          </p:cNvPr>
          <p:cNvSpPr>
            <a:spLocks/>
          </p:cNvSpPr>
          <p:nvPr/>
        </p:nvSpPr>
        <p:spPr bwMode="auto">
          <a:xfrm>
            <a:off x="6491253" y="1085152"/>
            <a:ext cx="319782" cy="189489"/>
          </a:xfrm>
          <a:custGeom>
            <a:avLst/>
            <a:gdLst>
              <a:gd name="T0" fmla="*/ 624998750 w 248"/>
              <a:gd name="T1" fmla="*/ 0 h 157"/>
              <a:gd name="T2" fmla="*/ 0 w 248"/>
              <a:gd name="T3" fmla="*/ 395662944 h 157"/>
              <a:gd name="T4" fmla="*/ 0 60000 65536"/>
              <a:gd name="T5" fmla="*/ 0 60000 65536"/>
            </a:gdLst>
            <a:ahLst/>
            <a:cxnLst>
              <a:cxn ang="T4">
                <a:pos x="T0" y="T1"/>
              </a:cxn>
              <a:cxn ang="T5">
                <a:pos x="T2" y="T3"/>
              </a:cxn>
            </a:cxnLst>
            <a:rect l="0" t="0" r="r" b="b"/>
            <a:pathLst>
              <a:path w="248" h="157">
                <a:moveTo>
                  <a:pt x="248" y="0"/>
                </a:moveTo>
                <a:lnTo>
                  <a:pt x="0" y="157"/>
                </a:lnTo>
              </a:path>
            </a:pathLst>
          </a:custGeom>
          <a:noFill/>
          <a:ln w="31750">
            <a:solidFill>
              <a:srgbClr val="FF0000"/>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800" name="Group 49">
            <a:extLst>
              <a:ext uri="{FF2B5EF4-FFF2-40B4-BE49-F238E27FC236}">
                <a16:creationId xmlns:a16="http://schemas.microsoft.com/office/drawing/2014/main" id="{5DA5FE46-5A18-4597-9593-23B9BBA0AFFE}"/>
              </a:ext>
            </a:extLst>
          </p:cNvPr>
          <p:cNvGrpSpPr>
            <a:grpSpLocks/>
          </p:cNvGrpSpPr>
          <p:nvPr/>
        </p:nvGrpSpPr>
        <p:grpSpPr bwMode="auto">
          <a:xfrm rot="2376641">
            <a:off x="6584164" y="1310651"/>
            <a:ext cx="987715" cy="453808"/>
            <a:chOff x="983" y="15567"/>
            <a:chExt cx="766" cy="376"/>
          </a:xfrm>
        </p:grpSpPr>
        <p:grpSp>
          <p:nvGrpSpPr>
            <p:cNvPr id="801" name="Group 50">
              <a:extLst>
                <a:ext uri="{FF2B5EF4-FFF2-40B4-BE49-F238E27FC236}">
                  <a16:creationId xmlns:a16="http://schemas.microsoft.com/office/drawing/2014/main" id="{7434CB6F-23A5-4263-889A-1454DF5A0F0F}"/>
                </a:ext>
              </a:extLst>
            </p:cNvPr>
            <p:cNvGrpSpPr>
              <a:grpSpLocks/>
            </p:cNvGrpSpPr>
            <p:nvPr/>
          </p:nvGrpSpPr>
          <p:grpSpPr bwMode="auto">
            <a:xfrm>
              <a:off x="983" y="15567"/>
              <a:ext cx="766" cy="376"/>
              <a:chOff x="1318" y="6903"/>
              <a:chExt cx="980" cy="479"/>
            </a:xfrm>
          </p:grpSpPr>
          <p:sp>
            <p:nvSpPr>
              <p:cNvPr id="803" name="Freeform 51">
                <a:extLst>
                  <a:ext uri="{FF2B5EF4-FFF2-40B4-BE49-F238E27FC236}">
                    <a16:creationId xmlns:a16="http://schemas.microsoft.com/office/drawing/2014/main" id="{68621A84-B6DC-40E6-A39A-7F95771CB241}"/>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F4A4A"/>
                  </a:gs>
                  <a:gs pos="100000">
                    <a:srgbClr val="FFABAB"/>
                  </a:gs>
                </a:gsLst>
                <a:lin ang="2700000" scaled="1"/>
              </a:gradFill>
              <a:ln w="9525">
                <a:solidFill>
                  <a:schemeClr val="tx1"/>
                </a:solidFill>
                <a:round/>
                <a:headEnd/>
                <a:tailEnd/>
              </a:ln>
            </p:spPr>
            <p:txBody>
              <a:bodyPr wrap="none" anchor="ctr"/>
              <a:lstStyle/>
              <a:p>
                <a:endParaRPr lang="zh-CN" altLang="en-US"/>
              </a:p>
            </p:txBody>
          </p:sp>
          <p:sp>
            <p:nvSpPr>
              <p:cNvPr id="804" name="Oval 52">
                <a:extLst>
                  <a:ext uri="{FF2B5EF4-FFF2-40B4-BE49-F238E27FC236}">
                    <a16:creationId xmlns:a16="http://schemas.microsoft.com/office/drawing/2014/main" id="{F9E976C3-864A-4DC0-A88F-C5BDF7A78A6E}"/>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802" name="Text Box 53">
              <a:extLst>
                <a:ext uri="{FF2B5EF4-FFF2-40B4-BE49-F238E27FC236}">
                  <a16:creationId xmlns:a16="http://schemas.microsoft.com/office/drawing/2014/main" id="{45214BFA-5887-49CD-8D50-DB6E7A9BEABB}"/>
                </a:ext>
              </a:extLst>
            </p:cNvPr>
            <p:cNvSpPr txBox="1">
              <a:spLocks noChangeArrowheads="1"/>
            </p:cNvSpPr>
            <p:nvPr/>
          </p:nvSpPr>
          <p:spPr bwMode="auto">
            <a:xfrm>
              <a:off x="1182" y="15717"/>
              <a:ext cx="3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ea typeface="宋体" panose="02010600030101010101" pitchFamily="2" charset="-122"/>
                </a:rPr>
                <a:t>Pol-</a:t>
              </a:r>
              <a:r>
                <a:rPr lang="en-US" altLang="zh-CN" sz="1400" b="1" dirty="0">
                  <a:latin typeface="Symbol" panose="05050102010706020507" pitchFamily="18" charset="2"/>
                  <a:ea typeface="宋体" panose="02010600030101010101" pitchFamily="2" charset="-122"/>
                </a:rPr>
                <a:t>a</a:t>
              </a:r>
            </a:p>
          </p:txBody>
        </p:sp>
      </p:grpSp>
      <p:sp>
        <p:nvSpPr>
          <p:cNvPr id="813" name="Freeform 18">
            <a:extLst>
              <a:ext uri="{FF2B5EF4-FFF2-40B4-BE49-F238E27FC236}">
                <a16:creationId xmlns:a16="http://schemas.microsoft.com/office/drawing/2014/main" id="{E78AAF56-6FE0-469E-842F-1D2BC36B9A5D}"/>
              </a:ext>
            </a:extLst>
          </p:cNvPr>
          <p:cNvSpPr>
            <a:spLocks/>
          </p:cNvSpPr>
          <p:nvPr/>
        </p:nvSpPr>
        <p:spPr bwMode="auto">
          <a:xfrm>
            <a:off x="6477269" y="629157"/>
            <a:ext cx="368300" cy="250825"/>
          </a:xfrm>
          <a:custGeom>
            <a:avLst/>
            <a:gdLst>
              <a:gd name="T0" fmla="*/ 0 w 232"/>
              <a:gd name="T1" fmla="*/ 0 h 158"/>
              <a:gd name="T2" fmla="*/ 584676250 w 232"/>
              <a:gd name="T3" fmla="*/ 398184688 h 158"/>
              <a:gd name="T4" fmla="*/ 0 60000 65536"/>
              <a:gd name="T5" fmla="*/ 0 60000 65536"/>
            </a:gdLst>
            <a:ahLst/>
            <a:cxnLst>
              <a:cxn ang="T4">
                <a:pos x="T0" y="T1"/>
              </a:cxn>
              <a:cxn ang="T5">
                <a:pos x="T2" y="T3"/>
              </a:cxn>
            </a:cxnLst>
            <a:rect l="0" t="0" r="r" b="b"/>
            <a:pathLst>
              <a:path w="232" h="158">
                <a:moveTo>
                  <a:pt x="0" y="0"/>
                </a:moveTo>
                <a:lnTo>
                  <a:pt x="232" y="158"/>
                </a:lnTo>
              </a:path>
            </a:pathLst>
          </a:custGeom>
          <a:noFill/>
          <a:ln w="31750">
            <a:solidFill>
              <a:srgbClr val="FF0000"/>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dirty="0"/>
          </a:p>
        </p:txBody>
      </p:sp>
      <p:grpSp>
        <p:nvGrpSpPr>
          <p:cNvPr id="814" name="Group 261">
            <a:extLst>
              <a:ext uri="{FF2B5EF4-FFF2-40B4-BE49-F238E27FC236}">
                <a16:creationId xmlns:a16="http://schemas.microsoft.com/office/drawing/2014/main" id="{D7151BA0-1A79-4BA6-BE33-C2CC61C01359}"/>
              </a:ext>
            </a:extLst>
          </p:cNvPr>
          <p:cNvGrpSpPr>
            <a:grpSpLocks/>
          </p:cNvGrpSpPr>
          <p:nvPr/>
        </p:nvGrpSpPr>
        <p:grpSpPr bwMode="auto">
          <a:xfrm>
            <a:off x="1610326" y="1936423"/>
            <a:ext cx="3883401" cy="2016499"/>
            <a:chOff x="318" y="2085"/>
            <a:chExt cx="3206" cy="1496"/>
          </a:xfrm>
        </p:grpSpPr>
        <p:pic>
          <p:nvPicPr>
            <p:cNvPr id="815" name="Picture 262" descr="Templete (ds2)">
              <a:extLst>
                <a:ext uri="{FF2B5EF4-FFF2-40B4-BE49-F238E27FC236}">
                  <a16:creationId xmlns:a16="http://schemas.microsoft.com/office/drawing/2014/main" id="{211727D3-3A55-4058-88C0-1F4320C144B9}"/>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l="77083" r="3125"/>
            <a:stretch>
              <a:fillRect/>
            </a:stretch>
          </p:blipFill>
          <p:spPr bwMode="auto">
            <a:xfrm>
              <a:off x="3441" y="2589"/>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6" name="Picture 263" descr="Templete (ds2)">
              <a:extLst>
                <a:ext uri="{FF2B5EF4-FFF2-40B4-BE49-F238E27FC236}">
                  <a16:creationId xmlns:a16="http://schemas.microsoft.com/office/drawing/2014/main" id="{367F1EFF-08FB-4BD1-820F-27E2AE7C7BAD}"/>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l="53125" r="22917"/>
            <a:stretch>
              <a:fillRect/>
            </a:stretch>
          </p:blipFill>
          <p:spPr bwMode="auto">
            <a:xfrm>
              <a:off x="3350"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7" name="Picture 264" descr="Templete (ds2)">
              <a:extLst>
                <a:ext uri="{FF2B5EF4-FFF2-40B4-BE49-F238E27FC236}">
                  <a16:creationId xmlns:a16="http://schemas.microsoft.com/office/drawing/2014/main" id="{0B6B5FF5-CFF3-4F39-9C19-4FFC887AAD20}"/>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l="53125" r="22917"/>
            <a:stretch>
              <a:fillRect/>
            </a:stretch>
          </p:blipFill>
          <p:spPr bwMode="auto">
            <a:xfrm>
              <a:off x="3257"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8" name="Picture 265" descr="Templete (ds2)">
              <a:extLst>
                <a:ext uri="{FF2B5EF4-FFF2-40B4-BE49-F238E27FC236}">
                  <a16:creationId xmlns:a16="http://schemas.microsoft.com/office/drawing/2014/main" id="{83D2B1CA-F2C4-4573-97A9-A2B157567FB6}"/>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l="77083" r="520"/>
            <a:stretch>
              <a:fillRect/>
            </a:stretch>
          </p:blipFill>
          <p:spPr bwMode="auto">
            <a:xfrm>
              <a:off x="3172" y="2589"/>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 name="Picture 266" descr="Templete (ds2)">
              <a:extLst>
                <a:ext uri="{FF2B5EF4-FFF2-40B4-BE49-F238E27FC236}">
                  <a16:creationId xmlns:a16="http://schemas.microsoft.com/office/drawing/2014/main" id="{C2A7377D-B7F7-4624-A46F-2550A272C844}"/>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l="3125" r="74478"/>
            <a:stretch>
              <a:fillRect/>
            </a:stretch>
          </p:blipFill>
          <p:spPr bwMode="auto">
            <a:xfrm>
              <a:off x="3081" y="2589"/>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 name="Picture 267" descr="Templete (ds2)">
              <a:extLst>
                <a:ext uri="{FF2B5EF4-FFF2-40B4-BE49-F238E27FC236}">
                  <a16:creationId xmlns:a16="http://schemas.microsoft.com/office/drawing/2014/main" id="{324C7533-C22C-46C7-B600-CE369F1DC91C}"/>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2916"/>
            <a:stretch>
              <a:fillRect/>
            </a:stretch>
          </p:blipFill>
          <p:spPr bwMode="auto">
            <a:xfrm>
              <a:off x="2990"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 name="Picture 268" descr="Templete (ds2)">
              <a:extLst>
                <a:ext uri="{FF2B5EF4-FFF2-40B4-BE49-F238E27FC236}">
                  <a16:creationId xmlns:a16="http://schemas.microsoft.com/office/drawing/2014/main" id="{0B51C358-7E42-4055-AC01-D54EF9A52AB9}"/>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l="53125" r="22917"/>
            <a:stretch>
              <a:fillRect/>
            </a:stretch>
          </p:blipFill>
          <p:spPr bwMode="auto">
            <a:xfrm>
              <a:off x="2897"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 name="Picture 269" descr="Templete (ds2)">
              <a:extLst>
                <a:ext uri="{FF2B5EF4-FFF2-40B4-BE49-F238E27FC236}">
                  <a16:creationId xmlns:a16="http://schemas.microsoft.com/office/drawing/2014/main" id="{2A0CBE52-E6C4-49B4-BA94-834D141D60C6}"/>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1353"/>
            <a:stretch>
              <a:fillRect/>
            </a:stretch>
          </p:blipFill>
          <p:spPr bwMode="auto">
            <a:xfrm>
              <a:off x="2805" y="2589"/>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 name="Picture 270" descr="Templete (ds2)">
              <a:extLst>
                <a:ext uri="{FF2B5EF4-FFF2-40B4-BE49-F238E27FC236}">
                  <a16:creationId xmlns:a16="http://schemas.microsoft.com/office/drawing/2014/main" id="{46FAC778-CBAA-4224-BB3E-5F577630200E}"/>
                </a:ext>
              </a:extLst>
            </p:cNvPr>
            <p:cNvPicPr>
              <a:picLocks noChangeAspect="1" noChangeArrowheads="1"/>
            </p:cNvPicPr>
            <p:nvPr/>
          </p:nvPicPr>
          <p:blipFill>
            <a:blip r:embed="rId21" cstate="print">
              <a:extLst>
                <a:ext uri="{28A0092B-C50C-407E-A947-70E740481C1C}">
                  <a14:useLocalDpi xmlns:a14="http://schemas.microsoft.com/office/drawing/2010/main" val="0"/>
                </a:ext>
              </a:extLst>
            </a:blip>
            <a:srcRect l="3125" r="77083"/>
            <a:stretch>
              <a:fillRect/>
            </a:stretch>
          </p:blipFill>
          <p:spPr bwMode="auto">
            <a:xfrm>
              <a:off x="2712" y="2589"/>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 name="Picture 271" descr="Templete (ds2)">
              <a:extLst>
                <a:ext uri="{FF2B5EF4-FFF2-40B4-BE49-F238E27FC236}">
                  <a16:creationId xmlns:a16="http://schemas.microsoft.com/office/drawing/2014/main" id="{F356186D-B770-4827-B9E6-5496755FBA51}"/>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l="53125" r="22917"/>
            <a:stretch>
              <a:fillRect/>
            </a:stretch>
          </p:blipFill>
          <p:spPr bwMode="auto">
            <a:xfrm>
              <a:off x="2621"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 name="Picture 272" descr="Templete (ds2)">
              <a:extLst>
                <a:ext uri="{FF2B5EF4-FFF2-40B4-BE49-F238E27FC236}">
                  <a16:creationId xmlns:a16="http://schemas.microsoft.com/office/drawing/2014/main" id="{E4F9E621-31A5-49C1-9BA3-4DDCD9505D6C}"/>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l="53125" r="22917"/>
            <a:stretch>
              <a:fillRect/>
            </a:stretch>
          </p:blipFill>
          <p:spPr bwMode="auto">
            <a:xfrm>
              <a:off x="2532"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6" name="Picture 273" descr="Templete (ds2)">
              <a:extLst>
                <a:ext uri="{FF2B5EF4-FFF2-40B4-BE49-F238E27FC236}">
                  <a16:creationId xmlns:a16="http://schemas.microsoft.com/office/drawing/2014/main" id="{281B3743-CDF2-40D2-BC7D-B89A1383195B}"/>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l="53125" r="22917"/>
            <a:stretch>
              <a:fillRect/>
            </a:stretch>
          </p:blipFill>
          <p:spPr bwMode="auto">
            <a:xfrm>
              <a:off x="2433"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7" name="Picture 274" descr="Templete (ds2)">
              <a:extLst>
                <a:ext uri="{FF2B5EF4-FFF2-40B4-BE49-F238E27FC236}">
                  <a16:creationId xmlns:a16="http://schemas.microsoft.com/office/drawing/2014/main" id="{2299C369-6EC2-4DC0-B4DC-D20F7EABCA1C}"/>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l="53125" r="22917"/>
            <a:stretch>
              <a:fillRect/>
            </a:stretch>
          </p:blipFill>
          <p:spPr bwMode="auto">
            <a:xfrm>
              <a:off x="2340"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8" name="Picture 275" descr="Templete (ds2)">
              <a:extLst>
                <a:ext uri="{FF2B5EF4-FFF2-40B4-BE49-F238E27FC236}">
                  <a16:creationId xmlns:a16="http://schemas.microsoft.com/office/drawing/2014/main" id="{35F56AC4-562A-427D-A3F1-CC69ED53CCDF}"/>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l="53125" r="22917"/>
            <a:stretch>
              <a:fillRect/>
            </a:stretch>
          </p:blipFill>
          <p:spPr bwMode="auto">
            <a:xfrm>
              <a:off x="2245" y="25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 name="Picture 276" descr="Templete (ds2)">
              <a:extLst>
                <a:ext uri="{FF2B5EF4-FFF2-40B4-BE49-F238E27FC236}">
                  <a16:creationId xmlns:a16="http://schemas.microsoft.com/office/drawing/2014/main" id="{7F2C923F-0933-4F8B-B481-FF9FC859F3AA}"/>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l="77083" r="3125"/>
            <a:stretch>
              <a:fillRect/>
            </a:stretch>
          </p:blipFill>
          <p:spPr bwMode="auto">
            <a:xfrm>
              <a:off x="2153" y="2589"/>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0" name="Picture 277" descr="Templete (ds2)">
              <a:extLst>
                <a:ext uri="{FF2B5EF4-FFF2-40B4-BE49-F238E27FC236}">
                  <a16:creationId xmlns:a16="http://schemas.microsoft.com/office/drawing/2014/main" id="{DDAF1BB9-E910-4D7D-BD29-CC5368C3597B}"/>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l="53125" t="6250" r="22917"/>
            <a:stretch>
              <a:fillRect/>
            </a:stretch>
          </p:blipFill>
          <p:spPr bwMode="auto">
            <a:xfrm rot="2959880">
              <a:off x="1761" y="2374"/>
              <a:ext cx="9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1" name="Picture 278" descr="Templete (ds2)">
              <a:extLst>
                <a:ext uri="{FF2B5EF4-FFF2-40B4-BE49-F238E27FC236}">
                  <a16:creationId xmlns:a16="http://schemas.microsoft.com/office/drawing/2014/main" id="{F38D9020-5C59-4FBE-920C-F70233A27E15}"/>
                </a:ext>
              </a:extLst>
            </p:cNvPr>
            <p:cNvPicPr>
              <a:picLocks noChangeAspect="1" noChangeArrowheads="1"/>
            </p:cNvPicPr>
            <p:nvPr/>
          </p:nvPicPr>
          <p:blipFill>
            <a:blip r:embed="rId23" cstate="print">
              <a:extLst>
                <a:ext uri="{28A0092B-C50C-407E-A947-70E740481C1C}">
                  <a14:useLocalDpi xmlns:a14="http://schemas.microsoft.com/office/drawing/2010/main" val="0"/>
                </a:ext>
              </a:extLst>
            </a:blip>
            <a:srcRect l="76822" t="6618" r="3125"/>
            <a:stretch>
              <a:fillRect/>
            </a:stretch>
          </p:blipFill>
          <p:spPr bwMode="auto">
            <a:xfrm rot="2950226">
              <a:off x="1719" y="2324"/>
              <a:ext cx="77"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2" name="Picture 279" descr="Templete (ds2)">
              <a:extLst>
                <a:ext uri="{FF2B5EF4-FFF2-40B4-BE49-F238E27FC236}">
                  <a16:creationId xmlns:a16="http://schemas.microsoft.com/office/drawing/2014/main" id="{48F82595-1B56-4935-BE68-9B7260CA6E9F}"/>
                </a:ext>
              </a:extLst>
            </p:cNvPr>
            <p:cNvPicPr>
              <a:picLocks noChangeAspect="1" noChangeArrowheads="1"/>
            </p:cNvPicPr>
            <p:nvPr/>
          </p:nvPicPr>
          <p:blipFill>
            <a:blip r:embed="rId24" cstate="print">
              <a:extLst>
                <a:ext uri="{28A0092B-C50C-407E-A947-70E740481C1C}">
                  <a14:useLocalDpi xmlns:a14="http://schemas.microsoft.com/office/drawing/2010/main" val="0"/>
                </a:ext>
              </a:extLst>
            </a:blip>
            <a:srcRect l="3125" r="71353"/>
            <a:stretch>
              <a:fillRect/>
            </a:stretch>
          </p:blipFill>
          <p:spPr bwMode="auto">
            <a:xfrm rot="2886584">
              <a:off x="1665" y="2256"/>
              <a:ext cx="98"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3" name="Picture 280" descr="Templete (ds2)">
              <a:extLst>
                <a:ext uri="{FF2B5EF4-FFF2-40B4-BE49-F238E27FC236}">
                  <a16:creationId xmlns:a16="http://schemas.microsoft.com/office/drawing/2014/main" id="{B43CFC68-D745-4A4C-A435-6D4806BBECB8}"/>
                </a:ext>
              </a:extLst>
            </p:cNvPr>
            <p:cNvPicPr>
              <a:picLocks noChangeAspect="1" noChangeArrowheads="1"/>
            </p:cNvPicPr>
            <p:nvPr/>
          </p:nvPicPr>
          <p:blipFill>
            <a:blip r:embed="rId25" cstate="print">
              <a:extLst>
                <a:ext uri="{28A0092B-C50C-407E-A947-70E740481C1C}">
                  <a14:useLocalDpi xmlns:a14="http://schemas.microsoft.com/office/drawing/2010/main" val="0"/>
                </a:ext>
              </a:extLst>
            </a:blip>
            <a:srcRect l="77083" r="3125"/>
            <a:stretch>
              <a:fillRect/>
            </a:stretch>
          </p:blipFill>
          <p:spPr bwMode="auto">
            <a:xfrm rot="2872617">
              <a:off x="1613" y="2187"/>
              <a:ext cx="76"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4" name="Picture 281" descr="Templete (ds2)">
              <a:extLst>
                <a:ext uri="{FF2B5EF4-FFF2-40B4-BE49-F238E27FC236}">
                  <a16:creationId xmlns:a16="http://schemas.microsoft.com/office/drawing/2014/main" id="{0F25E137-EAB0-4278-B616-624DC9AEE244}"/>
                </a:ext>
              </a:extLst>
            </p:cNvPr>
            <p:cNvPicPr>
              <a:picLocks noChangeAspect="1" noChangeArrowheads="1"/>
            </p:cNvPicPr>
            <p:nvPr/>
          </p:nvPicPr>
          <p:blipFill>
            <a:blip r:embed="rId26" cstate="print">
              <a:extLst>
                <a:ext uri="{28A0092B-C50C-407E-A947-70E740481C1C}">
                  <a14:useLocalDpi xmlns:a14="http://schemas.microsoft.com/office/drawing/2010/main" val="0"/>
                </a:ext>
              </a:extLst>
            </a:blip>
            <a:srcRect l="51823" t="4411" r="29428" b="49632"/>
            <a:stretch>
              <a:fillRect/>
            </a:stretch>
          </p:blipFill>
          <p:spPr bwMode="auto">
            <a:xfrm rot="2520671">
              <a:off x="1574" y="2118"/>
              <a:ext cx="7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5" name="Picture 282" descr="Templete (ds2)">
              <a:extLst>
                <a:ext uri="{FF2B5EF4-FFF2-40B4-BE49-F238E27FC236}">
                  <a16:creationId xmlns:a16="http://schemas.microsoft.com/office/drawing/2014/main" id="{2309D1E8-54E6-41DA-A743-8CCBCD987D60}"/>
                </a:ext>
              </a:extLst>
            </p:cNvPr>
            <p:cNvPicPr>
              <a:picLocks noChangeAspect="1" noChangeArrowheads="1"/>
            </p:cNvPicPr>
            <p:nvPr/>
          </p:nvPicPr>
          <p:blipFill>
            <a:blip r:embed="rId27" cstate="print">
              <a:extLst>
                <a:ext uri="{28A0092B-C50C-407E-A947-70E740481C1C}">
                  <a14:useLocalDpi xmlns:a14="http://schemas.microsoft.com/office/drawing/2010/main" val="0"/>
                </a:ext>
              </a:extLst>
            </a:blip>
            <a:srcRect l="53125" r="30730"/>
            <a:stretch>
              <a:fillRect/>
            </a:stretch>
          </p:blipFill>
          <p:spPr bwMode="auto">
            <a:xfrm>
              <a:off x="1478" y="2085"/>
              <a:ext cx="6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6" name="Picture 283" descr="Templete (ds2)">
              <a:extLst>
                <a:ext uri="{FF2B5EF4-FFF2-40B4-BE49-F238E27FC236}">
                  <a16:creationId xmlns:a16="http://schemas.microsoft.com/office/drawing/2014/main" id="{8A7AE385-47ED-4925-9224-2E5F3CB856F6}"/>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2916"/>
            <a:stretch>
              <a:fillRect/>
            </a:stretch>
          </p:blipFill>
          <p:spPr bwMode="auto">
            <a:xfrm>
              <a:off x="1384" y="208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7" name="Picture 284" descr="Templete (ds2)">
              <a:extLst>
                <a:ext uri="{FF2B5EF4-FFF2-40B4-BE49-F238E27FC236}">
                  <a16:creationId xmlns:a16="http://schemas.microsoft.com/office/drawing/2014/main" id="{87F52049-94F1-4243-A863-4341CA7D4F34}"/>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l="53125" r="22917"/>
            <a:stretch>
              <a:fillRect/>
            </a:stretch>
          </p:blipFill>
          <p:spPr bwMode="auto">
            <a:xfrm>
              <a:off x="1299" y="2087"/>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8" name="Picture 285" descr="Templete (ds2)">
              <a:extLst>
                <a:ext uri="{FF2B5EF4-FFF2-40B4-BE49-F238E27FC236}">
                  <a16:creationId xmlns:a16="http://schemas.microsoft.com/office/drawing/2014/main" id="{2967AE67-EDB7-4318-A743-C2D0488681DA}"/>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l="53125" r="22917"/>
            <a:stretch>
              <a:fillRect/>
            </a:stretch>
          </p:blipFill>
          <p:spPr bwMode="auto">
            <a:xfrm>
              <a:off x="1213" y="20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 name="Picture 286" descr="Templete (ds2)">
              <a:extLst>
                <a:ext uri="{FF2B5EF4-FFF2-40B4-BE49-F238E27FC236}">
                  <a16:creationId xmlns:a16="http://schemas.microsoft.com/office/drawing/2014/main" id="{0383B2BB-C45D-4623-9D24-38C51A946DC5}"/>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2916"/>
            <a:stretch>
              <a:fillRect/>
            </a:stretch>
          </p:blipFill>
          <p:spPr bwMode="auto">
            <a:xfrm>
              <a:off x="1116" y="20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0" name="Picture 287" descr="Templete (ds2)">
              <a:extLst>
                <a:ext uri="{FF2B5EF4-FFF2-40B4-BE49-F238E27FC236}">
                  <a16:creationId xmlns:a16="http://schemas.microsoft.com/office/drawing/2014/main" id="{7857D195-AE74-4061-B471-34B25D1C4859}"/>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l="77083" r="520"/>
            <a:stretch>
              <a:fillRect/>
            </a:stretch>
          </p:blipFill>
          <p:spPr bwMode="auto">
            <a:xfrm>
              <a:off x="1030" y="2089"/>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1" name="Picture 288" descr="Templete (ds2)">
              <a:extLst>
                <a:ext uri="{FF2B5EF4-FFF2-40B4-BE49-F238E27FC236}">
                  <a16:creationId xmlns:a16="http://schemas.microsoft.com/office/drawing/2014/main" id="{F7BBE03C-FD37-4899-9AD2-31DD925FBB1F}"/>
                </a:ext>
              </a:extLst>
            </p:cNvPr>
            <p:cNvPicPr>
              <a:picLocks noChangeAspect="1" noChangeArrowheads="1"/>
            </p:cNvPicPr>
            <p:nvPr/>
          </p:nvPicPr>
          <p:blipFill>
            <a:blip r:embed="rId28" cstate="print">
              <a:extLst>
                <a:ext uri="{28A0092B-C50C-407E-A947-70E740481C1C}">
                  <a14:useLocalDpi xmlns:a14="http://schemas.microsoft.com/office/drawing/2010/main" val="0"/>
                </a:ext>
              </a:extLst>
            </a:blip>
            <a:srcRect l="29428" t="49632" r="53125"/>
            <a:stretch>
              <a:fillRect/>
            </a:stretch>
          </p:blipFill>
          <p:spPr bwMode="auto">
            <a:xfrm>
              <a:off x="930" y="2222"/>
              <a:ext cx="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2" name="Picture 289" descr="Templete (ds2)">
              <a:extLst>
                <a:ext uri="{FF2B5EF4-FFF2-40B4-BE49-F238E27FC236}">
                  <a16:creationId xmlns:a16="http://schemas.microsoft.com/office/drawing/2014/main" id="{A8B4ECDF-A54B-4572-A183-E3A5812B3907}"/>
                </a:ext>
              </a:extLst>
            </p:cNvPr>
            <p:cNvPicPr>
              <a:picLocks noChangeAspect="1" noChangeArrowheads="1"/>
            </p:cNvPicPr>
            <p:nvPr/>
          </p:nvPicPr>
          <p:blipFill>
            <a:blip r:embed="rId28" cstate="print">
              <a:extLst>
                <a:ext uri="{28A0092B-C50C-407E-A947-70E740481C1C}">
                  <a14:useLocalDpi xmlns:a14="http://schemas.microsoft.com/office/drawing/2010/main" val="0"/>
                </a:ext>
              </a:extLst>
            </a:blip>
            <a:srcRect l="29428" t="49632" r="53125"/>
            <a:stretch>
              <a:fillRect/>
            </a:stretch>
          </p:blipFill>
          <p:spPr bwMode="auto">
            <a:xfrm>
              <a:off x="852" y="2221"/>
              <a:ext cx="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3" name="Picture 290" descr="Templete (ds2)">
              <a:extLst>
                <a:ext uri="{FF2B5EF4-FFF2-40B4-BE49-F238E27FC236}">
                  <a16:creationId xmlns:a16="http://schemas.microsoft.com/office/drawing/2014/main" id="{47A171EA-D03B-4704-9F41-09415C709B21}"/>
                </a:ext>
              </a:extLst>
            </p:cNvPr>
            <p:cNvPicPr>
              <a:picLocks noChangeAspect="1" noChangeArrowheads="1"/>
            </p:cNvPicPr>
            <p:nvPr/>
          </p:nvPicPr>
          <p:blipFill>
            <a:blip r:embed="rId29" cstate="print">
              <a:extLst>
                <a:ext uri="{28A0092B-C50C-407E-A947-70E740481C1C}">
                  <a14:useLocalDpi xmlns:a14="http://schemas.microsoft.com/office/drawing/2010/main" val="0"/>
                </a:ext>
              </a:extLst>
            </a:blip>
            <a:srcRect l="31250" t="50735" r="56250" b="-368"/>
            <a:stretch>
              <a:fillRect/>
            </a:stretch>
          </p:blipFill>
          <p:spPr bwMode="auto">
            <a:xfrm>
              <a:off x="753" y="2297"/>
              <a:ext cx="4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4" name="Picture 291" descr="Templete (ds2)">
              <a:extLst>
                <a:ext uri="{FF2B5EF4-FFF2-40B4-BE49-F238E27FC236}">
                  <a16:creationId xmlns:a16="http://schemas.microsoft.com/office/drawing/2014/main" id="{D2ABC7F7-93EC-4491-848B-A3AE957797CD}"/>
                </a:ext>
              </a:extLst>
            </p:cNvPr>
            <p:cNvPicPr>
              <a:picLocks noChangeAspect="1" noChangeArrowheads="1"/>
            </p:cNvPicPr>
            <p:nvPr/>
          </p:nvPicPr>
          <p:blipFill>
            <a:blip r:embed="rId30" cstate="print">
              <a:extLst>
                <a:ext uri="{28A0092B-C50C-407E-A947-70E740481C1C}">
                  <a14:useLocalDpi xmlns:a14="http://schemas.microsoft.com/office/drawing/2010/main" val="0"/>
                </a:ext>
              </a:extLst>
            </a:blip>
            <a:srcRect l="53125" r="32292"/>
            <a:stretch>
              <a:fillRect/>
            </a:stretch>
          </p:blipFill>
          <p:spPr bwMode="auto">
            <a:xfrm rot="-1969016">
              <a:off x="580" y="2120"/>
              <a:ext cx="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5" name="Picture 292" descr="Templete (ds2)">
              <a:extLst>
                <a:ext uri="{FF2B5EF4-FFF2-40B4-BE49-F238E27FC236}">
                  <a16:creationId xmlns:a16="http://schemas.microsoft.com/office/drawing/2014/main" id="{3B0B627A-620E-47EE-A9FE-37FDABA99CA4}"/>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2916"/>
            <a:stretch>
              <a:fillRect/>
            </a:stretch>
          </p:blipFill>
          <p:spPr bwMode="auto">
            <a:xfrm rot="-2018651">
              <a:off x="405" y="2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6" name="Picture 293" descr="Templete (ds2)">
              <a:extLst>
                <a:ext uri="{FF2B5EF4-FFF2-40B4-BE49-F238E27FC236}">
                  <a16:creationId xmlns:a16="http://schemas.microsoft.com/office/drawing/2014/main" id="{970A22F7-15AF-4A67-AB1C-CDDB3B7C3E66}"/>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l="77083" r="520"/>
            <a:stretch>
              <a:fillRect/>
            </a:stretch>
          </p:blipFill>
          <p:spPr bwMode="auto">
            <a:xfrm rot="-2093942">
              <a:off x="496" y="2167"/>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7" name="Picture 294" descr="Templete (ds2)">
              <a:extLst>
                <a:ext uri="{FF2B5EF4-FFF2-40B4-BE49-F238E27FC236}">
                  <a16:creationId xmlns:a16="http://schemas.microsoft.com/office/drawing/2014/main" id="{36CC5FF0-2631-4B59-949C-C78AFEB33B5E}"/>
                </a:ext>
              </a:extLst>
            </p:cNvPr>
            <p:cNvPicPr>
              <a:picLocks noChangeAspect="1" noChangeArrowheads="1"/>
            </p:cNvPicPr>
            <p:nvPr/>
          </p:nvPicPr>
          <p:blipFill>
            <a:blip r:embed="rId31" cstate="print">
              <a:extLst>
                <a:ext uri="{28A0092B-C50C-407E-A947-70E740481C1C}">
                  <a14:useLocalDpi xmlns:a14="http://schemas.microsoft.com/office/drawing/2010/main" val="0"/>
                </a:ext>
              </a:extLst>
            </a:blip>
            <a:srcRect l="53125" r="22917"/>
            <a:stretch>
              <a:fillRect/>
            </a:stretch>
          </p:blipFill>
          <p:spPr bwMode="auto">
            <a:xfrm rot="-3990718">
              <a:off x="1858" y="278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8" name="Picture 295" descr="Templete (ds2)">
              <a:extLst>
                <a:ext uri="{FF2B5EF4-FFF2-40B4-BE49-F238E27FC236}">
                  <a16:creationId xmlns:a16="http://schemas.microsoft.com/office/drawing/2014/main" id="{95F9E44F-0450-438D-9782-AD1290C9AF07}"/>
                </a:ext>
              </a:extLst>
            </p:cNvPr>
            <p:cNvPicPr>
              <a:picLocks noChangeAspect="1" noChangeArrowheads="1"/>
            </p:cNvPicPr>
            <p:nvPr/>
          </p:nvPicPr>
          <p:blipFill>
            <a:blip r:embed="rId31" cstate="print">
              <a:extLst>
                <a:ext uri="{28A0092B-C50C-407E-A947-70E740481C1C}">
                  <a14:useLocalDpi xmlns:a14="http://schemas.microsoft.com/office/drawing/2010/main" val="0"/>
                </a:ext>
              </a:extLst>
            </a:blip>
            <a:srcRect l="53125" r="22917"/>
            <a:stretch>
              <a:fillRect/>
            </a:stretch>
          </p:blipFill>
          <p:spPr bwMode="auto">
            <a:xfrm rot="-3813995">
              <a:off x="1819" y="2883"/>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 name="Picture 296" descr="Templete (ds2)">
              <a:extLst>
                <a:ext uri="{FF2B5EF4-FFF2-40B4-BE49-F238E27FC236}">
                  <a16:creationId xmlns:a16="http://schemas.microsoft.com/office/drawing/2014/main" id="{384A3923-0984-44B3-9668-C559ECECDC3F}"/>
                </a:ext>
              </a:extLst>
            </p:cNvPr>
            <p:cNvPicPr>
              <a:picLocks noChangeAspect="1" noChangeArrowheads="1"/>
            </p:cNvPicPr>
            <p:nvPr/>
          </p:nvPicPr>
          <p:blipFill>
            <a:blip r:embed="rId32" cstate="print">
              <a:extLst>
                <a:ext uri="{28A0092B-C50C-407E-A947-70E740481C1C}">
                  <a14:useLocalDpi xmlns:a14="http://schemas.microsoft.com/office/drawing/2010/main" val="0"/>
                </a:ext>
              </a:extLst>
            </a:blip>
            <a:srcRect l="57552" r="22917"/>
            <a:stretch>
              <a:fillRect/>
            </a:stretch>
          </p:blipFill>
          <p:spPr bwMode="auto">
            <a:xfrm rot="-4066562">
              <a:off x="1699" y="3202"/>
              <a:ext cx="7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 name="Picture 297" descr="Templete (ds2)">
              <a:extLst>
                <a:ext uri="{FF2B5EF4-FFF2-40B4-BE49-F238E27FC236}">
                  <a16:creationId xmlns:a16="http://schemas.microsoft.com/office/drawing/2014/main" id="{7AB0F921-A1AA-47FB-BAF0-583E66CC9E82}"/>
                </a:ext>
              </a:extLst>
            </p:cNvPr>
            <p:cNvPicPr>
              <a:picLocks noChangeAspect="1" noChangeArrowheads="1"/>
            </p:cNvPicPr>
            <p:nvPr/>
          </p:nvPicPr>
          <p:blipFill>
            <a:blip r:embed="rId30" cstate="print">
              <a:extLst>
                <a:ext uri="{28A0092B-C50C-407E-A947-70E740481C1C}">
                  <a14:useLocalDpi xmlns:a14="http://schemas.microsoft.com/office/drawing/2010/main" val="0"/>
                </a:ext>
              </a:extLst>
            </a:blip>
            <a:srcRect l="82292" t="3676" r="9114" b="50368"/>
            <a:stretch>
              <a:fillRect/>
            </a:stretch>
          </p:blipFill>
          <p:spPr bwMode="auto">
            <a:xfrm rot="8744594">
              <a:off x="1732" y="3452"/>
              <a:ext cx="3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1" name="Picture 298" descr="Templete (ds2)">
              <a:extLst>
                <a:ext uri="{FF2B5EF4-FFF2-40B4-BE49-F238E27FC236}">
                  <a16:creationId xmlns:a16="http://schemas.microsoft.com/office/drawing/2014/main" id="{930C9E50-40D9-499D-9DFC-B33B760D33DD}"/>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l="26042" t="50735" r="53125" b="-368"/>
            <a:stretch>
              <a:fillRect/>
            </a:stretch>
          </p:blipFill>
          <p:spPr bwMode="auto">
            <a:xfrm>
              <a:off x="1611" y="3446"/>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2" name="Picture 299" descr="Templete (ds2)">
              <a:extLst>
                <a:ext uri="{FF2B5EF4-FFF2-40B4-BE49-F238E27FC236}">
                  <a16:creationId xmlns:a16="http://schemas.microsoft.com/office/drawing/2014/main" id="{1175B1AD-003B-43FB-A235-64EA8D23824F}"/>
                </a:ext>
              </a:extLst>
            </p:cNvPr>
            <p:cNvPicPr>
              <a:picLocks noChangeAspect="1" noChangeArrowheads="1"/>
            </p:cNvPicPr>
            <p:nvPr/>
          </p:nvPicPr>
          <p:blipFill>
            <a:blip r:embed="rId34" cstate="print">
              <a:extLst>
                <a:ext uri="{28A0092B-C50C-407E-A947-70E740481C1C}">
                  <a14:useLocalDpi xmlns:a14="http://schemas.microsoft.com/office/drawing/2010/main" val="0"/>
                </a:ext>
              </a:extLst>
            </a:blip>
            <a:srcRect l="55469" r="29948"/>
            <a:stretch>
              <a:fillRect/>
            </a:stretch>
          </p:blipFill>
          <p:spPr bwMode="auto">
            <a:xfrm>
              <a:off x="1542" y="3308"/>
              <a:ext cx="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3" name="Picture 300" descr="Templete (ds2)">
              <a:extLst>
                <a:ext uri="{FF2B5EF4-FFF2-40B4-BE49-F238E27FC236}">
                  <a16:creationId xmlns:a16="http://schemas.microsoft.com/office/drawing/2014/main" id="{EFBC69B5-AA93-4249-B79C-5CB1D6D66A14}"/>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2916"/>
            <a:stretch>
              <a:fillRect/>
            </a:stretch>
          </p:blipFill>
          <p:spPr bwMode="auto">
            <a:xfrm>
              <a:off x="1442" y="330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4" name="Picture 301" descr="Templete (ds2)">
              <a:extLst>
                <a:ext uri="{FF2B5EF4-FFF2-40B4-BE49-F238E27FC236}">
                  <a16:creationId xmlns:a16="http://schemas.microsoft.com/office/drawing/2014/main" id="{6CCD6F6F-67E1-4EBB-9BC9-F6606D5A6B70}"/>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2916"/>
            <a:stretch>
              <a:fillRect/>
            </a:stretch>
          </p:blipFill>
          <p:spPr bwMode="auto">
            <a:xfrm>
              <a:off x="1342" y="330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5" name="Picture 302" descr="Templete (ds2)">
              <a:extLst>
                <a:ext uri="{FF2B5EF4-FFF2-40B4-BE49-F238E27FC236}">
                  <a16:creationId xmlns:a16="http://schemas.microsoft.com/office/drawing/2014/main" id="{05103FE9-1F73-44BD-94CF-028E74131353}"/>
                </a:ext>
              </a:extLst>
            </p:cNvPr>
            <p:cNvPicPr>
              <a:picLocks noChangeAspect="1" noChangeArrowheads="1"/>
            </p:cNvPicPr>
            <p:nvPr/>
          </p:nvPicPr>
          <p:blipFill>
            <a:blip r:embed="rId30" cstate="print">
              <a:extLst>
                <a:ext uri="{28A0092B-C50C-407E-A947-70E740481C1C}">
                  <a14:useLocalDpi xmlns:a14="http://schemas.microsoft.com/office/drawing/2010/main" val="0"/>
                </a:ext>
              </a:extLst>
            </a:blip>
            <a:srcRect l="82292" t="3676" r="9114" b="50368"/>
            <a:stretch>
              <a:fillRect/>
            </a:stretch>
          </p:blipFill>
          <p:spPr bwMode="auto">
            <a:xfrm rot="1919133">
              <a:off x="1270" y="3265"/>
              <a:ext cx="3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6" name="Picture 303" descr="Templete (ds2)">
              <a:extLst>
                <a:ext uri="{FF2B5EF4-FFF2-40B4-BE49-F238E27FC236}">
                  <a16:creationId xmlns:a16="http://schemas.microsoft.com/office/drawing/2014/main" id="{B8E86228-4DF6-4A4D-9DBD-5CD645A7C613}"/>
                </a:ext>
              </a:extLst>
            </p:cNvPr>
            <p:cNvPicPr>
              <a:picLocks noChangeAspect="1" noChangeArrowheads="1"/>
            </p:cNvPicPr>
            <p:nvPr/>
          </p:nvPicPr>
          <p:blipFill>
            <a:blip r:embed="rId35" cstate="print">
              <a:extLst>
                <a:ext uri="{28A0092B-C50C-407E-A947-70E740481C1C}">
                  <a14:useLocalDpi xmlns:a14="http://schemas.microsoft.com/office/drawing/2010/main" val="0"/>
                </a:ext>
              </a:extLst>
            </a:blip>
            <a:srcRect l="58072" r="32814" b="49632"/>
            <a:stretch>
              <a:fillRect/>
            </a:stretch>
          </p:blipFill>
          <p:spPr bwMode="auto">
            <a:xfrm>
              <a:off x="1185" y="3175"/>
              <a:ext cx="35"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7" name="Picture 304" descr="Templete (ds2)">
              <a:extLst>
                <a:ext uri="{FF2B5EF4-FFF2-40B4-BE49-F238E27FC236}">
                  <a16:creationId xmlns:a16="http://schemas.microsoft.com/office/drawing/2014/main" id="{B9855643-DC32-424E-8A56-5E2FEF6E40DA}"/>
                </a:ext>
              </a:extLst>
            </p:cNvPr>
            <p:cNvPicPr>
              <a:picLocks noChangeAspect="1" noChangeArrowheads="1"/>
            </p:cNvPicPr>
            <p:nvPr/>
          </p:nvPicPr>
          <p:blipFill>
            <a:blip r:embed="rId36" cstate="print">
              <a:extLst>
                <a:ext uri="{28A0092B-C50C-407E-A947-70E740481C1C}">
                  <a14:useLocalDpi xmlns:a14="http://schemas.microsoft.com/office/drawing/2010/main" val="0"/>
                </a:ext>
              </a:extLst>
            </a:blip>
            <a:srcRect l="57291" t="3310" r="32814" b="49632"/>
            <a:stretch>
              <a:fillRect/>
            </a:stretch>
          </p:blipFill>
          <p:spPr bwMode="auto">
            <a:xfrm rot="-1974489">
              <a:off x="1093" y="3263"/>
              <a:ext cx="38"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8" name="Picture 305" descr="Templete (ds2)">
              <a:extLst>
                <a:ext uri="{FF2B5EF4-FFF2-40B4-BE49-F238E27FC236}">
                  <a16:creationId xmlns:a16="http://schemas.microsoft.com/office/drawing/2014/main" id="{31EC01EB-112D-4B34-AD10-07C51BF7549C}"/>
                </a:ext>
              </a:extLst>
            </p:cNvPr>
            <p:cNvPicPr>
              <a:picLocks noChangeAspect="1" noChangeArrowheads="1"/>
            </p:cNvPicPr>
            <p:nvPr/>
          </p:nvPicPr>
          <p:blipFill>
            <a:blip r:embed="rId37" cstate="print">
              <a:extLst>
                <a:ext uri="{28A0092B-C50C-407E-A947-70E740481C1C}">
                  <a14:useLocalDpi xmlns:a14="http://schemas.microsoft.com/office/drawing/2010/main" val="0"/>
                </a:ext>
              </a:extLst>
            </a:blip>
            <a:srcRect l="32814" t="49632" r="58072"/>
            <a:stretch>
              <a:fillRect/>
            </a:stretch>
          </p:blipFill>
          <p:spPr bwMode="auto">
            <a:xfrm>
              <a:off x="1273" y="3443"/>
              <a:ext cx="35"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9" name="Picture 306" descr="Templete (ds2)">
              <a:extLst>
                <a:ext uri="{FF2B5EF4-FFF2-40B4-BE49-F238E27FC236}">
                  <a16:creationId xmlns:a16="http://schemas.microsoft.com/office/drawing/2014/main" id="{55F183F7-082A-4CB7-9A76-D18B94EC578F}"/>
                </a:ext>
              </a:extLst>
            </p:cNvPr>
            <p:cNvPicPr>
              <a:picLocks noChangeAspect="1" noChangeArrowheads="1"/>
            </p:cNvPicPr>
            <p:nvPr/>
          </p:nvPicPr>
          <p:blipFill>
            <a:blip r:embed="rId38" cstate="print">
              <a:extLst>
                <a:ext uri="{28A0092B-C50C-407E-A947-70E740481C1C}">
                  <a14:useLocalDpi xmlns:a14="http://schemas.microsoft.com/office/drawing/2010/main" val="0"/>
                </a:ext>
              </a:extLst>
            </a:blip>
            <a:srcRect l="9114" t="50368" r="82292" b="3676"/>
            <a:stretch>
              <a:fillRect/>
            </a:stretch>
          </p:blipFill>
          <p:spPr bwMode="auto">
            <a:xfrm>
              <a:off x="1178" y="3449"/>
              <a:ext cx="3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 name="Picture 307" descr="Templete (ds2)">
              <a:extLst>
                <a:ext uri="{FF2B5EF4-FFF2-40B4-BE49-F238E27FC236}">
                  <a16:creationId xmlns:a16="http://schemas.microsoft.com/office/drawing/2014/main" id="{4FCBC450-6214-4B3E-AAE4-4239F90D8DE6}"/>
                </a:ext>
              </a:extLst>
            </p:cNvPr>
            <p:cNvPicPr>
              <a:picLocks noChangeAspect="1" noChangeArrowheads="1"/>
            </p:cNvPicPr>
            <p:nvPr/>
          </p:nvPicPr>
          <p:blipFill>
            <a:blip r:embed="rId39" cstate="print">
              <a:extLst>
                <a:ext uri="{28A0092B-C50C-407E-A947-70E740481C1C}">
                  <a14:useLocalDpi xmlns:a14="http://schemas.microsoft.com/office/drawing/2010/main" val="0"/>
                </a:ext>
              </a:extLst>
            </a:blip>
            <a:srcRect l="3906" t="49632" r="77603" b="5147"/>
            <a:stretch>
              <a:fillRect/>
            </a:stretch>
          </p:blipFill>
          <p:spPr bwMode="auto">
            <a:xfrm>
              <a:off x="1074" y="3451"/>
              <a:ext cx="71"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1" name="Picture 308" descr="Templete (ds2)">
              <a:extLst>
                <a:ext uri="{FF2B5EF4-FFF2-40B4-BE49-F238E27FC236}">
                  <a16:creationId xmlns:a16="http://schemas.microsoft.com/office/drawing/2014/main" id="{73B60E75-C943-404C-B1A4-6243080B854A}"/>
                </a:ext>
              </a:extLst>
            </p:cNvPr>
            <p:cNvPicPr>
              <a:picLocks noChangeAspect="1" noChangeArrowheads="1"/>
            </p:cNvPicPr>
            <p:nvPr/>
          </p:nvPicPr>
          <p:blipFill>
            <a:blip r:embed="rId34" cstate="print">
              <a:extLst>
                <a:ext uri="{28A0092B-C50C-407E-A947-70E740481C1C}">
                  <a14:useLocalDpi xmlns:a14="http://schemas.microsoft.com/office/drawing/2010/main" val="0"/>
                </a:ext>
              </a:extLst>
            </a:blip>
            <a:srcRect l="55469" r="29948"/>
            <a:stretch>
              <a:fillRect/>
            </a:stretch>
          </p:blipFill>
          <p:spPr bwMode="auto">
            <a:xfrm>
              <a:off x="993" y="3306"/>
              <a:ext cx="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2" name="Picture 309" descr="Templete (ds2)">
              <a:extLst>
                <a:ext uri="{FF2B5EF4-FFF2-40B4-BE49-F238E27FC236}">
                  <a16:creationId xmlns:a16="http://schemas.microsoft.com/office/drawing/2014/main" id="{9F47EDF9-BE5B-4000-85D0-7B3479D840B4}"/>
                </a:ext>
              </a:extLst>
            </p:cNvPr>
            <p:cNvPicPr>
              <a:picLocks noChangeAspect="1" noChangeArrowheads="1"/>
            </p:cNvPicPr>
            <p:nvPr/>
          </p:nvPicPr>
          <p:blipFill>
            <a:blip r:embed="rId40" cstate="print">
              <a:extLst>
                <a:ext uri="{28A0092B-C50C-407E-A947-70E740481C1C}">
                  <a14:useLocalDpi xmlns:a14="http://schemas.microsoft.com/office/drawing/2010/main" val="0"/>
                </a:ext>
              </a:extLst>
            </a:blip>
            <a:srcRect l="55469" r="29948"/>
            <a:stretch>
              <a:fillRect/>
            </a:stretch>
          </p:blipFill>
          <p:spPr bwMode="auto">
            <a:xfrm>
              <a:off x="902" y="3308"/>
              <a:ext cx="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3" name="Picture 310" descr="Templete (ds2)">
              <a:extLst>
                <a:ext uri="{FF2B5EF4-FFF2-40B4-BE49-F238E27FC236}">
                  <a16:creationId xmlns:a16="http://schemas.microsoft.com/office/drawing/2014/main" id="{1EBD0592-32A4-43BA-830A-30695B67999C}"/>
                </a:ext>
              </a:extLst>
            </p:cNvPr>
            <p:cNvPicPr>
              <a:picLocks noChangeAspect="1" noChangeArrowheads="1"/>
            </p:cNvPicPr>
            <p:nvPr/>
          </p:nvPicPr>
          <p:blipFill>
            <a:blip r:embed="rId40" cstate="print">
              <a:extLst>
                <a:ext uri="{28A0092B-C50C-407E-A947-70E740481C1C}">
                  <a14:useLocalDpi xmlns:a14="http://schemas.microsoft.com/office/drawing/2010/main" val="0"/>
                </a:ext>
              </a:extLst>
            </a:blip>
            <a:srcRect l="55469" r="29948"/>
            <a:stretch>
              <a:fillRect/>
            </a:stretch>
          </p:blipFill>
          <p:spPr bwMode="auto">
            <a:xfrm>
              <a:off x="810" y="3306"/>
              <a:ext cx="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4" name="Picture 311" descr="Templete (ds2)">
              <a:extLst>
                <a:ext uri="{FF2B5EF4-FFF2-40B4-BE49-F238E27FC236}">
                  <a16:creationId xmlns:a16="http://schemas.microsoft.com/office/drawing/2014/main" id="{40BF9E2A-06E1-465E-9D8B-FE728DABEA5C}"/>
                </a:ext>
              </a:extLst>
            </p:cNvPr>
            <p:cNvPicPr>
              <a:picLocks noChangeAspect="1" noChangeArrowheads="1"/>
            </p:cNvPicPr>
            <p:nvPr/>
          </p:nvPicPr>
          <p:blipFill>
            <a:blip r:embed="rId34" cstate="print">
              <a:extLst>
                <a:ext uri="{28A0092B-C50C-407E-A947-70E740481C1C}">
                  <a14:useLocalDpi xmlns:a14="http://schemas.microsoft.com/office/drawing/2010/main" val="0"/>
                </a:ext>
              </a:extLst>
            </a:blip>
            <a:srcRect l="55469" r="29948"/>
            <a:stretch>
              <a:fillRect/>
            </a:stretch>
          </p:blipFill>
          <p:spPr bwMode="auto">
            <a:xfrm>
              <a:off x="719" y="3306"/>
              <a:ext cx="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5" name="Picture 312" descr="Templete (ds2)">
              <a:extLst>
                <a:ext uri="{FF2B5EF4-FFF2-40B4-BE49-F238E27FC236}">
                  <a16:creationId xmlns:a16="http://schemas.microsoft.com/office/drawing/2014/main" id="{B2A622ED-B443-4EE9-B994-990A0BD28DC7}"/>
                </a:ext>
              </a:extLst>
            </p:cNvPr>
            <p:cNvPicPr>
              <a:picLocks noChangeAspect="1" noChangeArrowheads="1"/>
            </p:cNvPicPr>
            <p:nvPr/>
          </p:nvPicPr>
          <p:blipFill>
            <a:blip r:embed="rId40" cstate="print">
              <a:extLst>
                <a:ext uri="{28A0092B-C50C-407E-A947-70E740481C1C}">
                  <a14:useLocalDpi xmlns:a14="http://schemas.microsoft.com/office/drawing/2010/main" val="0"/>
                </a:ext>
              </a:extLst>
            </a:blip>
            <a:srcRect l="55469" r="29948"/>
            <a:stretch>
              <a:fillRect/>
            </a:stretch>
          </p:blipFill>
          <p:spPr bwMode="auto">
            <a:xfrm>
              <a:off x="628" y="3306"/>
              <a:ext cx="5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6" name="Picture 313" descr="Templete (ds2)">
              <a:extLst>
                <a:ext uri="{FF2B5EF4-FFF2-40B4-BE49-F238E27FC236}">
                  <a16:creationId xmlns:a16="http://schemas.microsoft.com/office/drawing/2014/main" id="{4A9715F0-6102-454B-92BF-B31A5824EB45}"/>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l="3125" r="72916"/>
            <a:stretch>
              <a:fillRect/>
            </a:stretch>
          </p:blipFill>
          <p:spPr bwMode="auto">
            <a:xfrm>
              <a:off x="428" y="330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7" name="Picture 314" descr="Templete (ds2)">
              <a:extLst>
                <a:ext uri="{FF2B5EF4-FFF2-40B4-BE49-F238E27FC236}">
                  <a16:creationId xmlns:a16="http://schemas.microsoft.com/office/drawing/2014/main" id="{6F6E93E6-BBFC-4F6F-86DE-C0A976EA3537}"/>
                </a:ext>
              </a:extLst>
            </p:cNvPr>
            <p:cNvPicPr>
              <a:picLocks noChangeAspect="1" noChangeArrowheads="1"/>
            </p:cNvPicPr>
            <p:nvPr/>
          </p:nvPicPr>
          <p:blipFill>
            <a:blip r:embed="rId39" cstate="print">
              <a:extLst>
                <a:ext uri="{28A0092B-C50C-407E-A947-70E740481C1C}">
                  <a14:useLocalDpi xmlns:a14="http://schemas.microsoft.com/office/drawing/2010/main" val="0"/>
                </a:ext>
              </a:extLst>
            </a:blip>
            <a:srcRect l="3125" r="72916"/>
            <a:stretch>
              <a:fillRect/>
            </a:stretch>
          </p:blipFill>
          <p:spPr bwMode="auto">
            <a:xfrm>
              <a:off x="521" y="330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8" name="Freeform 315">
              <a:extLst>
                <a:ext uri="{FF2B5EF4-FFF2-40B4-BE49-F238E27FC236}">
                  <a16:creationId xmlns:a16="http://schemas.microsoft.com/office/drawing/2014/main" id="{DD32FB0D-1B02-4129-A100-5EF431D1AA4A}"/>
                </a:ext>
              </a:extLst>
            </p:cNvPr>
            <p:cNvSpPr>
              <a:spLocks/>
            </p:cNvSpPr>
            <p:nvPr/>
          </p:nvSpPr>
          <p:spPr bwMode="auto">
            <a:xfrm>
              <a:off x="318" y="2096"/>
              <a:ext cx="3206" cy="508"/>
            </a:xfrm>
            <a:custGeom>
              <a:avLst/>
              <a:gdLst>
                <a:gd name="T0" fmla="*/ 0 w 3206"/>
                <a:gd name="T1" fmla="*/ 210 h 508"/>
                <a:gd name="T2" fmla="*/ 284 w 3206"/>
                <a:gd name="T3" fmla="*/ 16 h 508"/>
                <a:gd name="T4" fmla="*/ 1294 w 3206"/>
                <a:gd name="T5" fmla="*/ 0 h 508"/>
                <a:gd name="T6" fmla="*/ 1758 w 3206"/>
                <a:gd name="T7" fmla="*/ 508 h 508"/>
                <a:gd name="T8" fmla="*/ 3206 w 3206"/>
                <a:gd name="T9" fmla="*/ 505 h 508"/>
                <a:gd name="T10" fmla="*/ 0 60000 65536"/>
                <a:gd name="T11" fmla="*/ 0 60000 65536"/>
                <a:gd name="T12" fmla="*/ 0 60000 65536"/>
                <a:gd name="T13" fmla="*/ 0 60000 65536"/>
                <a:gd name="T14" fmla="*/ 0 60000 65536"/>
                <a:gd name="T15" fmla="*/ 0 w 3206"/>
                <a:gd name="T16" fmla="*/ 0 h 508"/>
                <a:gd name="T17" fmla="*/ 3206 w 3206"/>
                <a:gd name="T18" fmla="*/ 508 h 508"/>
              </a:gdLst>
              <a:ahLst/>
              <a:cxnLst>
                <a:cxn ang="T10">
                  <a:pos x="T0" y="T1"/>
                </a:cxn>
                <a:cxn ang="T11">
                  <a:pos x="T2" y="T3"/>
                </a:cxn>
                <a:cxn ang="T12">
                  <a:pos x="T4" y="T5"/>
                </a:cxn>
                <a:cxn ang="T13">
                  <a:pos x="T6" y="T7"/>
                </a:cxn>
                <a:cxn ang="T14">
                  <a:pos x="T8" y="T9"/>
                </a:cxn>
              </a:cxnLst>
              <a:rect l="T15" t="T16" r="T17" b="T18"/>
              <a:pathLst>
                <a:path w="3206" h="508">
                  <a:moveTo>
                    <a:pt x="0" y="210"/>
                  </a:moveTo>
                  <a:lnTo>
                    <a:pt x="284" y="16"/>
                  </a:lnTo>
                  <a:lnTo>
                    <a:pt x="1294" y="0"/>
                  </a:lnTo>
                  <a:lnTo>
                    <a:pt x="1758" y="508"/>
                  </a:lnTo>
                  <a:lnTo>
                    <a:pt x="3206" y="505"/>
                  </a:lnTo>
                </a:path>
              </a:pathLst>
            </a:custGeom>
            <a:noFill/>
            <a:ln w="381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69" name="Freeform 316">
              <a:extLst>
                <a:ext uri="{FF2B5EF4-FFF2-40B4-BE49-F238E27FC236}">
                  <a16:creationId xmlns:a16="http://schemas.microsoft.com/office/drawing/2014/main" id="{52CD947E-83B4-42DF-8945-520D2A39EDFF}"/>
                </a:ext>
              </a:extLst>
            </p:cNvPr>
            <p:cNvSpPr>
              <a:spLocks/>
            </p:cNvSpPr>
            <p:nvPr/>
          </p:nvSpPr>
          <p:spPr bwMode="auto">
            <a:xfrm>
              <a:off x="390" y="2848"/>
              <a:ext cx="3132" cy="719"/>
            </a:xfrm>
            <a:custGeom>
              <a:avLst/>
              <a:gdLst>
                <a:gd name="T0" fmla="*/ 0 w 3132"/>
                <a:gd name="T1" fmla="*/ 716 h 719"/>
                <a:gd name="T2" fmla="*/ 1391 w 3132"/>
                <a:gd name="T3" fmla="*/ 719 h 719"/>
                <a:gd name="T4" fmla="*/ 1676 w 3132"/>
                <a:gd name="T5" fmla="*/ 0 h 719"/>
                <a:gd name="T6" fmla="*/ 3132 w 3132"/>
                <a:gd name="T7" fmla="*/ 2 h 719"/>
                <a:gd name="T8" fmla="*/ 0 60000 65536"/>
                <a:gd name="T9" fmla="*/ 0 60000 65536"/>
                <a:gd name="T10" fmla="*/ 0 60000 65536"/>
                <a:gd name="T11" fmla="*/ 0 60000 65536"/>
                <a:gd name="T12" fmla="*/ 0 w 3132"/>
                <a:gd name="T13" fmla="*/ 0 h 719"/>
                <a:gd name="T14" fmla="*/ 3132 w 3132"/>
                <a:gd name="T15" fmla="*/ 719 h 719"/>
              </a:gdLst>
              <a:ahLst/>
              <a:cxnLst>
                <a:cxn ang="T8">
                  <a:pos x="T0" y="T1"/>
                </a:cxn>
                <a:cxn ang="T9">
                  <a:pos x="T2" y="T3"/>
                </a:cxn>
                <a:cxn ang="T10">
                  <a:pos x="T4" y="T5"/>
                </a:cxn>
                <a:cxn ang="T11">
                  <a:pos x="T6" y="T7"/>
                </a:cxn>
              </a:cxnLst>
              <a:rect l="T12" t="T13" r="T14" b="T15"/>
              <a:pathLst>
                <a:path w="3132" h="719">
                  <a:moveTo>
                    <a:pt x="0" y="716"/>
                  </a:moveTo>
                  <a:lnTo>
                    <a:pt x="1391" y="719"/>
                  </a:lnTo>
                  <a:lnTo>
                    <a:pt x="1676" y="0"/>
                  </a:lnTo>
                  <a:lnTo>
                    <a:pt x="3132" y="2"/>
                  </a:lnTo>
                </a:path>
              </a:pathLst>
            </a:custGeom>
            <a:noFill/>
            <a:ln w="381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70" name="Freeform 317">
              <a:extLst>
                <a:ext uri="{FF2B5EF4-FFF2-40B4-BE49-F238E27FC236}">
                  <a16:creationId xmlns:a16="http://schemas.microsoft.com/office/drawing/2014/main" id="{0A35B8C8-2CF0-474B-B17E-2121EAAB7AB6}"/>
                </a:ext>
              </a:extLst>
            </p:cNvPr>
            <p:cNvSpPr>
              <a:spLocks/>
            </p:cNvSpPr>
            <p:nvPr/>
          </p:nvSpPr>
          <p:spPr bwMode="auto">
            <a:xfrm>
              <a:off x="426" y="2343"/>
              <a:ext cx="1323" cy="282"/>
            </a:xfrm>
            <a:custGeom>
              <a:avLst/>
              <a:gdLst>
                <a:gd name="T0" fmla="*/ 0 w 1323"/>
                <a:gd name="T1" fmla="*/ 183 h 282"/>
                <a:gd name="T2" fmla="*/ 261 w 1323"/>
                <a:gd name="T3" fmla="*/ 6 h 282"/>
                <a:gd name="T4" fmla="*/ 438 w 1323"/>
                <a:gd name="T5" fmla="*/ 0 h 282"/>
                <a:gd name="T6" fmla="*/ 1101 w 1323"/>
                <a:gd name="T7" fmla="*/ 3 h 282"/>
                <a:gd name="T8" fmla="*/ 1323 w 1323"/>
                <a:gd name="T9" fmla="*/ 282 h 282"/>
                <a:gd name="T10" fmla="*/ 0 60000 65536"/>
                <a:gd name="T11" fmla="*/ 0 60000 65536"/>
                <a:gd name="T12" fmla="*/ 0 60000 65536"/>
                <a:gd name="T13" fmla="*/ 0 60000 65536"/>
                <a:gd name="T14" fmla="*/ 0 60000 65536"/>
                <a:gd name="T15" fmla="*/ 0 w 1323"/>
                <a:gd name="T16" fmla="*/ 0 h 282"/>
                <a:gd name="T17" fmla="*/ 1323 w 1323"/>
                <a:gd name="T18" fmla="*/ 282 h 282"/>
              </a:gdLst>
              <a:ahLst/>
              <a:cxnLst>
                <a:cxn ang="T10">
                  <a:pos x="T0" y="T1"/>
                </a:cxn>
                <a:cxn ang="T11">
                  <a:pos x="T2" y="T3"/>
                </a:cxn>
                <a:cxn ang="T12">
                  <a:pos x="T4" y="T5"/>
                </a:cxn>
                <a:cxn ang="T13">
                  <a:pos x="T6" y="T7"/>
                </a:cxn>
                <a:cxn ang="T14">
                  <a:pos x="T8" y="T9"/>
                </a:cxn>
              </a:cxnLst>
              <a:rect l="T15" t="T16" r="T17" b="T18"/>
              <a:pathLst>
                <a:path w="1323" h="282">
                  <a:moveTo>
                    <a:pt x="0" y="183"/>
                  </a:moveTo>
                  <a:cubicBezTo>
                    <a:pt x="0" y="183"/>
                    <a:pt x="130" y="94"/>
                    <a:pt x="261" y="6"/>
                  </a:cubicBezTo>
                  <a:cubicBezTo>
                    <a:pt x="368" y="162"/>
                    <a:pt x="438" y="0"/>
                    <a:pt x="438" y="0"/>
                  </a:cubicBezTo>
                  <a:cubicBezTo>
                    <a:pt x="774" y="6"/>
                    <a:pt x="1101" y="3"/>
                    <a:pt x="1101" y="3"/>
                  </a:cubicBezTo>
                  <a:lnTo>
                    <a:pt x="1323" y="282"/>
                  </a:ln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71" name="Freeform 318">
              <a:extLst>
                <a:ext uri="{FF2B5EF4-FFF2-40B4-BE49-F238E27FC236}">
                  <a16:creationId xmlns:a16="http://schemas.microsoft.com/office/drawing/2014/main" id="{6D8339E4-D70C-4ECC-B902-85CACFD08CCD}"/>
                </a:ext>
              </a:extLst>
            </p:cNvPr>
            <p:cNvSpPr>
              <a:spLocks/>
            </p:cNvSpPr>
            <p:nvPr/>
          </p:nvSpPr>
          <p:spPr bwMode="auto">
            <a:xfrm>
              <a:off x="396" y="2798"/>
              <a:ext cx="1428" cy="531"/>
            </a:xfrm>
            <a:custGeom>
              <a:avLst/>
              <a:gdLst>
                <a:gd name="T0" fmla="*/ 0 w 1428"/>
                <a:gd name="T1" fmla="*/ 524 h 531"/>
                <a:gd name="T2" fmla="*/ 666 w 1428"/>
                <a:gd name="T3" fmla="*/ 524 h 531"/>
                <a:gd name="T4" fmla="*/ 945 w 1428"/>
                <a:gd name="T5" fmla="*/ 525 h 531"/>
                <a:gd name="T6" fmla="*/ 1220 w 1428"/>
                <a:gd name="T7" fmla="*/ 523 h 531"/>
                <a:gd name="T8" fmla="*/ 1428 w 1428"/>
                <a:gd name="T9" fmla="*/ 0 h 531"/>
                <a:gd name="T10" fmla="*/ 0 60000 65536"/>
                <a:gd name="T11" fmla="*/ 0 60000 65536"/>
                <a:gd name="T12" fmla="*/ 0 60000 65536"/>
                <a:gd name="T13" fmla="*/ 0 60000 65536"/>
                <a:gd name="T14" fmla="*/ 0 60000 65536"/>
                <a:gd name="T15" fmla="*/ 0 w 1428"/>
                <a:gd name="T16" fmla="*/ 0 h 531"/>
                <a:gd name="T17" fmla="*/ 1428 w 1428"/>
                <a:gd name="T18" fmla="*/ 531 h 531"/>
              </a:gdLst>
              <a:ahLst/>
              <a:cxnLst>
                <a:cxn ang="T10">
                  <a:pos x="T0" y="T1"/>
                </a:cxn>
                <a:cxn ang="T11">
                  <a:pos x="T2" y="T3"/>
                </a:cxn>
                <a:cxn ang="T12">
                  <a:pos x="T4" y="T5"/>
                </a:cxn>
                <a:cxn ang="T13">
                  <a:pos x="T6" y="T7"/>
                </a:cxn>
                <a:cxn ang="T14">
                  <a:pos x="T8" y="T9"/>
                </a:cxn>
              </a:cxnLst>
              <a:rect l="T15" t="T16" r="T17" b="T18"/>
              <a:pathLst>
                <a:path w="1428" h="531">
                  <a:moveTo>
                    <a:pt x="0" y="524"/>
                  </a:moveTo>
                  <a:cubicBezTo>
                    <a:pt x="111" y="524"/>
                    <a:pt x="509" y="524"/>
                    <a:pt x="666" y="524"/>
                  </a:cubicBezTo>
                  <a:cubicBezTo>
                    <a:pt x="791" y="216"/>
                    <a:pt x="945" y="525"/>
                    <a:pt x="945" y="525"/>
                  </a:cubicBezTo>
                  <a:cubicBezTo>
                    <a:pt x="1038" y="523"/>
                    <a:pt x="1154" y="531"/>
                    <a:pt x="1220" y="523"/>
                  </a:cubicBezTo>
                  <a:cubicBezTo>
                    <a:pt x="1321" y="268"/>
                    <a:pt x="1385" y="109"/>
                    <a:pt x="1428" y="0"/>
                  </a:cubicBez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872" name="Freeform 6">
            <a:extLst>
              <a:ext uri="{FF2B5EF4-FFF2-40B4-BE49-F238E27FC236}">
                <a16:creationId xmlns:a16="http://schemas.microsoft.com/office/drawing/2014/main" id="{83C9FC4E-A4D9-492D-9B9B-700FDB478645}"/>
              </a:ext>
            </a:extLst>
          </p:cNvPr>
          <p:cNvSpPr>
            <a:spLocks/>
          </p:cNvSpPr>
          <p:nvPr/>
        </p:nvSpPr>
        <p:spPr bwMode="auto">
          <a:xfrm>
            <a:off x="2696599" y="795304"/>
            <a:ext cx="2585152" cy="1664002"/>
          </a:xfrm>
          <a:custGeom>
            <a:avLst/>
            <a:gdLst>
              <a:gd name="T0" fmla="*/ 2147483646 w 1514"/>
              <a:gd name="T1" fmla="*/ 2147483646 h 1410"/>
              <a:gd name="T2" fmla="*/ 0 w 1514"/>
              <a:gd name="T3" fmla="*/ 1809472188 h 1410"/>
              <a:gd name="T4" fmla="*/ 0 60000 65536"/>
              <a:gd name="T5" fmla="*/ 0 60000 65536"/>
            </a:gdLst>
            <a:ahLst/>
            <a:cxnLst>
              <a:cxn ang="T4">
                <a:pos x="T0" y="T1"/>
              </a:cxn>
              <a:cxn ang="T5">
                <a:pos x="T2" y="T3"/>
              </a:cxn>
            </a:cxnLst>
            <a:rect l="0" t="0" r="r" b="b"/>
            <a:pathLst>
              <a:path w="1514" h="1410">
                <a:moveTo>
                  <a:pt x="1284" y="1410"/>
                </a:moveTo>
                <a:cubicBezTo>
                  <a:pt x="1514" y="230"/>
                  <a:pt x="180" y="0"/>
                  <a:pt x="0" y="718"/>
                </a:cubicBezTo>
              </a:path>
            </a:pathLst>
          </a:custGeom>
          <a:noFill/>
          <a:ln w="31750">
            <a:solidFill>
              <a:srgbClr val="00B050"/>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dirty="0"/>
          </a:p>
        </p:txBody>
      </p:sp>
      <p:grpSp>
        <p:nvGrpSpPr>
          <p:cNvPr id="873" name="Group 31">
            <a:extLst>
              <a:ext uri="{FF2B5EF4-FFF2-40B4-BE49-F238E27FC236}">
                <a16:creationId xmlns:a16="http://schemas.microsoft.com/office/drawing/2014/main" id="{F4796A45-12BD-43E1-A427-79FCDCB84CF6}"/>
              </a:ext>
            </a:extLst>
          </p:cNvPr>
          <p:cNvGrpSpPr>
            <a:grpSpLocks/>
          </p:cNvGrpSpPr>
          <p:nvPr/>
        </p:nvGrpSpPr>
        <p:grpSpPr bwMode="auto">
          <a:xfrm>
            <a:off x="3205697" y="787184"/>
            <a:ext cx="481013" cy="827088"/>
            <a:chOff x="1154" y="573"/>
            <a:chExt cx="334" cy="574"/>
          </a:xfrm>
        </p:grpSpPr>
        <p:grpSp>
          <p:nvGrpSpPr>
            <p:cNvPr id="874" name="Group 21">
              <a:extLst>
                <a:ext uri="{FF2B5EF4-FFF2-40B4-BE49-F238E27FC236}">
                  <a16:creationId xmlns:a16="http://schemas.microsoft.com/office/drawing/2014/main" id="{E122A526-5FB2-462A-889E-E8CE38DDE820}"/>
                </a:ext>
              </a:extLst>
            </p:cNvPr>
            <p:cNvGrpSpPr>
              <a:grpSpLocks/>
            </p:cNvGrpSpPr>
            <p:nvPr/>
          </p:nvGrpSpPr>
          <p:grpSpPr bwMode="auto">
            <a:xfrm rot="-5400000">
              <a:off x="1055" y="672"/>
              <a:ext cx="532" cy="334"/>
              <a:chOff x="4489" y="2452"/>
              <a:chExt cx="539" cy="338"/>
            </a:xfrm>
          </p:grpSpPr>
          <p:sp>
            <p:nvSpPr>
              <p:cNvPr id="876" name="Freeform 22">
                <a:extLst>
                  <a:ext uri="{FF2B5EF4-FFF2-40B4-BE49-F238E27FC236}">
                    <a16:creationId xmlns:a16="http://schemas.microsoft.com/office/drawing/2014/main" id="{CE5E7FE6-DD8A-4498-AB36-B814AA4023AF}"/>
                  </a:ext>
                </a:extLst>
              </p:cNvPr>
              <p:cNvSpPr>
                <a:spLocks/>
              </p:cNvSpPr>
              <p:nvPr/>
            </p:nvSpPr>
            <p:spPr bwMode="auto">
              <a:xfrm rot="328195">
                <a:off x="4489" y="2452"/>
                <a:ext cx="539" cy="338"/>
              </a:xfrm>
              <a:custGeom>
                <a:avLst/>
                <a:gdLst>
                  <a:gd name="T0" fmla="*/ 96 w 537"/>
                  <a:gd name="T1" fmla="*/ 105 h 314"/>
                  <a:gd name="T2" fmla="*/ 257 w 537"/>
                  <a:gd name="T3" fmla="*/ 5 h 314"/>
                  <a:gd name="T4" fmla="*/ 454 w 537"/>
                  <a:gd name="T5" fmla="*/ 59 h 314"/>
                  <a:gd name="T6" fmla="*/ 542 w 537"/>
                  <a:gd name="T7" fmla="*/ 214 h 314"/>
                  <a:gd name="T8" fmla="*/ 426 w 537"/>
                  <a:gd name="T9" fmla="*/ 390 h 314"/>
                  <a:gd name="T10" fmla="*/ 157 w 537"/>
                  <a:gd name="T11" fmla="*/ 436 h 314"/>
                  <a:gd name="T12" fmla="*/ 9 w 537"/>
                  <a:gd name="T13" fmla="*/ 273 h 314"/>
                  <a:gd name="T14" fmla="*/ 96 w 537"/>
                  <a:gd name="T15" fmla="*/ 105 h 314"/>
                  <a:gd name="T16" fmla="*/ 0 60000 65536"/>
                  <a:gd name="T17" fmla="*/ 0 60000 65536"/>
                  <a:gd name="T18" fmla="*/ 0 60000 65536"/>
                  <a:gd name="T19" fmla="*/ 0 60000 65536"/>
                  <a:gd name="T20" fmla="*/ 0 60000 65536"/>
                  <a:gd name="T21" fmla="*/ 0 60000 65536"/>
                  <a:gd name="T22" fmla="*/ 0 60000 65536"/>
                  <a:gd name="T23" fmla="*/ 0 60000 65536"/>
                  <a:gd name="T24" fmla="*/ 0 w 537"/>
                  <a:gd name="T25" fmla="*/ 0 h 314"/>
                  <a:gd name="T26" fmla="*/ 537 w 537"/>
                  <a:gd name="T27" fmla="*/ 314 h 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7" h="314">
                    <a:moveTo>
                      <a:pt x="96" y="73"/>
                    </a:moveTo>
                    <a:cubicBezTo>
                      <a:pt x="141" y="47"/>
                      <a:pt x="194" y="10"/>
                      <a:pt x="252" y="5"/>
                    </a:cubicBezTo>
                    <a:cubicBezTo>
                      <a:pt x="310" y="0"/>
                      <a:pt x="398" y="17"/>
                      <a:pt x="444" y="41"/>
                    </a:cubicBezTo>
                    <a:cubicBezTo>
                      <a:pt x="490" y="65"/>
                      <a:pt x="537" y="111"/>
                      <a:pt x="532" y="149"/>
                    </a:cubicBezTo>
                    <a:cubicBezTo>
                      <a:pt x="532" y="229"/>
                      <a:pt x="477" y="246"/>
                      <a:pt x="416" y="269"/>
                    </a:cubicBezTo>
                    <a:cubicBezTo>
                      <a:pt x="353" y="294"/>
                      <a:pt x="220" y="314"/>
                      <a:pt x="152" y="301"/>
                    </a:cubicBezTo>
                    <a:cubicBezTo>
                      <a:pt x="84" y="288"/>
                      <a:pt x="18" y="227"/>
                      <a:pt x="9" y="189"/>
                    </a:cubicBezTo>
                    <a:cubicBezTo>
                      <a:pt x="0" y="151"/>
                      <a:pt x="52" y="99"/>
                      <a:pt x="96" y="73"/>
                    </a:cubicBezTo>
                    <a:close/>
                  </a:path>
                </a:pathLst>
              </a:custGeom>
              <a:gradFill rotWithShape="1">
                <a:gsLst>
                  <a:gs pos="0">
                    <a:srgbClr val="00FF00"/>
                  </a:gs>
                  <a:gs pos="100000">
                    <a:srgbClr val="85FF8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877" name="Oval 23">
                <a:extLst>
                  <a:ext uri="{FF2B5EF4-FFF2-40B4-BE49-F238E27FC236}">
                    <a16:creationId xmlns:a16="http://schemas.microsoft.com/office/drawing/2014/main" id="{11B15BBE-DD23-4793-AA43-2218646532CA}"/>
                  </a:ext>
                </a:extLst>
              </p:cNvPr>
              <p:cNvSpPr>
                <a:spLocks noChangeArrowheads="1"/>
              </p:cNvSpPr>
              <p:nvPr/>
            </p:nvSpPr>
            <p:spPr bwMode="auto">
              <a:xfrm rot="-171191">
                <a:off x="4696" y="2606"/>
                <a:ext cx="307" cy="157"/>
              </a:xfrm>
              <a:prstGeom prst="ellipse">
                <a:avLst/>
              </a:prstGeom>
              <a:gradFill rotWithShape="1">
                <a:gsLst>
                  <a:gs pos="0">
                    <a:schemeClr val="bg1"/>
                  </a:gs>
                  <a:gs pos="100000">
                    <a:srgbClr val="C029FD">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zh-CN" altLang="zh-CN" sz="1800" b="1">
                  <a:solidFill>
                    <a:srgbClr val="8B8B8B"/>
                  </a:solidFill>
                  <a:ea typeface="宋体" panose="02010600030101010101" pitchFamily="2" charset="-122"/>
                </a:endParaRPr>
              </a:p>
            </p:txBody>
          </p:sp>
        </p:grpSp>
        <p:sp>
          <p:nvSpPr>
            <p:cNvPr id="875" name="Text Box 24">
              <a:extLst>
                <a:ext uri="{FF2B5EF4-FFF2-40B4-BE49-F238E27FC236}">
                  <a16:creationId xmlns:a16="http://schemas.microsoft.com/office/drawing/2014/main" id="{E62340AB-4CCE-426B-B768-A962668AB367}"/>
                </a:ext>
              </a:extLst>
            </p:cNvPr>
            <p:cNvSpPr txBox="1">
              <a:spLocks noChangeArrowheads="1"/>
            </p:cNvSpPr>
            <p:nvPr/>
          </p:nvSpPr>
          <p:spPr bwMode="auto">
            <a:xfrm>
              <a:off x="1247" y="576"/>
              <a:ext cx="181"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MLH1</a:t>
              </a:r>
            </a:p>
          </p:txBody>
        </p:sp>
      </p:grpSp>
      <p:grpSp>
        <p:nvGrpSpPr>
          <p:cNvPr id="878" name="Group 386">
            <a:extLst>
              <a:ext uri="{FF2B5EF4-FFF2-40B4-BE49-F238E27FC236}">
                <a16:creationId xmlns:a16="http://schemas.microsoft.com/office/drawing/2014/main" id="{21B2032B-B23B-4B7F-83ED-3817F91645C1}"/>
              </a:ext>
            </a:extLst>
          </p:cNvPr>
          <p:cNvGrpSpPr>
            <a:grpSpLocks/>
          </p:cNvGrpSpPr>
          <p:nvPr/>
        </p:nvGrpSpPr>
        <p:grpSpPr bwMode="auto">
          <a:xfrm>
            <a:off x="3586697" y="757022"/>
            <a:ext cx="477838" cy="822325"/>
            <a:chOff x="1679" y="1037"/>
            <a:chExt cx="301" cy="518"/>
          </a:xfrm>
        </p:grpSpPr>
        <p:grpSp>
          <p:nvGrpSpPr>
            <p:cNvPr id="879" name="Group 26">
              <a:extLst>
                <a:ext uri="{FF2B5EF4-FFF2-40B4-BE49-F238E27FC236}">
                  <a16:creationId xmlns:a16="http://schemas.microsoft.com/office/drawing/2014/main" id="{471FAA01-60BA-4751-B73E-6404499D354C}"/>
                </a:ext>
              </a:extLst>
            </p:cNvPr>
            <p:cNvGrpSpPr>
              <a:grpSpLocks/>
            </p:cNvGrpSpPr>
            <p:nvPr/>
          </p:nvGrpSpPr>
          <p:grpSpPr bwMode="auto">
            <a:xfrm rot="-5400000">
              <a:off x="1590" y="1145"/>
              <a:ext cx="480" cy="301"/>
              <a:chOff x="4489" y="2452"/>
              <a:chExt cx="539" cy="338"/>
            </a:xfrm>
          </p:grpSpPr>
          <p:sp>
            <p:nvSpPr>
              <p:cNvPr id="881" name="Freeform 27">
                <a:extLst>
                  <a:ext uri="{FF2B5EF4-FFF2-40B4-BE49-F238E27FC236}">
                    <a16:creationId xmlns:a16="http://schemas.microsoft.com/office/drawing/2014/main" id="{94A516FF-38F2-4D38-ACEC-BA4B549A8DE9}"/>
                  </a:ext>
                </a:extLst>
              </p:cNvPr>
              <p:cNvSpPr>
                <a:spLocks/>
              </p:cNvSpPr>
              <p:nvPr/>
            </p:nvSpPr>
            <p:spPr bwMode="auto">
              <a:xfrm rot="328195">
                <a:off x="4489" y="2452"/>
                <a:ext cx="539" cy="338"/>
              </a:xfrm>
              <a:custGeom>
                <a:avLst/>
                <a:gdLst>
                  <a:gd name="T0" fmla="*/ 96 w 537"/>
                  <a:gd name="T1" fmla="*/ 105 h 314"/>
                  <a:gd name="T2" fmla="*/ 257 w 537"/>
                  <a:gd name="T3" fmla="*/ 5 h 314"/>
                  <a:gd name="T4" fmla="*/ 454 w 537"/>
                  <a:gd name="T5" fmla="*/ 59 h 314"/>
                  <a:gd name="T6" fmla="*/ 542 w 537"/>
                  <a:gd name="T7" fmla="*/ 214 h 314"/>
                  <a:gd name="T8" fmla="*/ 426 w 537"/>
                  <a:gd name="T9" fmla="*/ 390 h 314"/>
                  <a:gd name="T10" fmla="*/ 157 w 537"/>
                  <a:gd name="T11" fmla="*/ 436 h 314"/>
                  <a:gd name="T12" fmla="*/ 9 w 537"/>
                  <a:gd name="T13" fmla="*/ 273 h 314"/>
                  <a:gd name="T14" fmla="*/ 96 w 537"/>
                  <a:gd name="T15" fmla="*/ 105 h 314"/>
                  <a:gd name="T16" fmla="*/ 0 60000 65536"/>
                  <a:gd name="T17" fmla="*/ 0 60000 65536"/>
                  <a:gd name="T18" fmla="*/ 0 60000 65536"/>
                  <a:gd name="T19" fmla="*/ 0 60000 65536"/>
                  <a:gd name="T20" fmla="*/ 0 60000 65536"/>
                  <a:gd name="T21" fmla="*/ 0 60000 65536"/>
                  <a:gd name="T22" fmla="*/ 0 60000 65536"/>
                  <a:gd name="T23" fmla="*/ 0 60000 65536"/>
                  <a:gd name="T24" fmla="*/ 0 w 537"/>
                  <a:gd name="T25" fmla="*/ 0 h 314"/>
                  <a:gd name="T26" fmla="*/ 537 w 537"/>
                  <a:gd name="T27" fmla="*/ 314 h 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7" h="314">
                    <a:moveTo>
                      <a:pt x="96" y="73"/>
                    </a:moveTo>
                    <a:cubicBezTo>
                      <a:pt x="141" y="47"/>
                      <a:pt x="194" y="10"/>
                      <a:pt x="252" y="5"/>
                    </a:cubicBezTo>
                    <a:cubicBezTo>
                      <a:pt x="310" y="0"/>
                      <a:pt x="398" y="17"/>
                      <a:pt x="444" y="41"/>
                    </a:cubicBezTo>
                    <a:cubicBezTo>
                      <a:pt x="490" y="65"/>
                      <a:pt x="537" y="111"/>
                      <a:pt x="532" y="149"/>
                    </a:cubicBezTo>
                    <a:cubicBezTo>
                      <a:pt x="532" y="229"/>
                      <a:pt x="477" y="246"/>
                      <a:pt x="416" y="269"/>
                    </a:cubicBezTo>
                    <a:cubicBezTo>
                      <a:pt x="353" y="294"/>
                      <a:pt x="220" y="314"/>
                      <a:pt x="152" y="301"/>
                    </a:cubicBezTo>
                    <a:cubicBezTo>
                      <a:pt x="84" y="288"/>
                      <a:pt x="18" y="227"/>
                      <a:pt x="9" y="189"/>
                    </a:cubicBezTo>
                    <a:cubicBezTo>
                      <a:pt x="0" y="151"/>
                      <a:pt x="52" y="99"/>
                      <a:pt x="96" y="73"/>
                    </a:cubicBezTo>
                    <a:close/>
                  </a:path>
                </a:pathLst>
              </a:custGeom>
              <a:gradFill rotWithShape="1">
                <a:gsLst>
                  <a:gs pos="0">
                    <a:srgbClr val="D88500"/>
                  </a:gs>
                  <a:gs pos="100000">
                    <a:srgbClr val="FFBC4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882" name="Oval 28">
                <a:extLst>
                  <a:ext uri="{FF2B5EF4-FFF2-40B4-BE49-F238E27FC236}">
                    <a16:creationId xmlns:a16="http://schemas.microsoft.com/office/drawing/2014/main" id="{C21A15DA-37D3-49D3-BF2D-9D8CF42BAF73}"/>
                  </a:ext>
                </a:extLst>
              </p:cNvPr>
              <p:cNvSpPr>
                <a:spLocks noChangeArrowheads="1"/>
              </p:cNvSpPr>
              <p:nvPr/>
            </p:nvSpPr>
            <p:spPr bwMode="auto">
              <a:xfrm rot="-171191">
                <a:off x="4696" y="2606"/>
                <a:ext cx="307" cy="157"/>
              </a:xfrm>
              <a:prstGeom prst="ellipse">
                <a:avLst/>
              </a:prstGeom>
              <a:gradFill rotWithShape="1">
                <a:gsLst>
                  <a:gs pos="0">
                    <a:schemeClr val="bg1"/>
                  </a:gs>
                  <a:gs pos="100000">
                    <a:srgbClr val="C029FD">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zh-CN" altLang="zh-CN" sz="1800" b="1">
                  <a:solidFill>
                    <a:srgbClr val="8B8B8B"/>
                  </a:solidFill>
                  <a:ea typeface="宋体" panose="02010600030101010101" pitchFamily="2" charset="-122"/>
                </a:endParaRPr>
              </a:p>
            </p:txBody>
          </p:sp>
        </p:grpSp>
        <p:sp>
          <p:nvSpPr>
            <p:cNvPr id="880" name="Text Box 29">
              <a:extLst>
                <a:ext uri="{FF2B5EF4-FFF2-40B4-BE49-F238E27FC236}">
                  <a16:creationId xmlns:a16="http://schemas.microsoft.com/office/drawing/2014/main" id="{228DA0E5-56D1-4976-A258-B245265DEB93}"/>
                </a:ext>
              </a:extLst>
            </p:cNvPr>
            <p:cNvSpPr txBox="1">
              <a:spLocks noChangeArrowheads="1"/>
            </p:cNvSpPr>
            <p:nvPr/>
          </p:nvSpPr>
          <p:spPr bwMode="auto">
            <a:xfrm>
              <a:off x="1753" y="1037"/>
              <a:ext cx="15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PMS2</a:t>
              </a:r>
            </a:p>
          </p:txBody>
        </p:sp>
      </p:grpSp>
      <p:sp>
        <p:nvSpPr>
          <p:cNvPr id="883" name="Text Box 379">
            <a:extLst>
              <a:ext uri="{FF2B5EF4-FFF2-40B4-BE49-F238E27FC236}">
                <a16:creationId xmlns:a16="http://schemas.microsoft.com/office/drawing/2014/main" id="{D26DE0F9-0537-4D6D-AAAE-7FDC7052FBED}"/>
              </a:ext>
            </a:extLst>
          </p:cNvPr>
          <p:cNvSpPr txBox="1">
            <a:spLocks noChangeArrowheads="1"/>
          </p:cNvSpPr>
          <p:nvPr/>
        </p:nvSpPr>
        <p:spPr bwMode="auto">
          <a:xfrm>
            <a:off x="3263356" y="434351"/>
            <a:ext cx="771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solidFill>
                  <a:srgbClr val="FF0000"/>
                </a:solidFill>
                <a:ea typeface="宋体" panose="02010600030101010101" pitchFamily="2" charset="-122"/>
              </a:rPr>
              <a:t>(</a:t>
            </a:r>
            <a:r>
              <a:rPr lang="en-US" altLang="zh-CN" sz="1200" b="1" dirty="0" err="1">
                <a:solidFill>
                  <a:srgbClr val="FF0000"/>
                </a:solidFill>
                <a:ea typeface="宋体" panose="02010600030101010101" pitchFamily="2" charset="-122"/>
              </a:rPr>
              <a:t>MutL</a:t>
            </a:r>
            <a:r>
              <a:rPr lang="en-US" altLang="zh-CN" sz="1400" b="1" dirty="0" err="1">
                <a:solidFill>
                  <a:srgbClr val="FF0000"/>
                </a:solidFill>
                <a:latin typeface="Symbol" panose="05050102010706020507" pitchFamily="18" charset="2"/>
                <a:ea typeface="宋体" panose="02010600030101010101" pitchFamily="2" charset="-122"/>
              </a:rPr>
              <a:t>a</a:t>
            </a:r>
            <a:r>
              <a:rPr lang="en-US" altLang="zh-CN" sz="1400" b="1" dirty="0">
                <a:solidFill>
                  <a:srgbClr val="FF0000"/>
                </a:solidFill>
                <a:latin typeface="Symbol" panose="05050102010706020507" pitchFamily="18" charset="2"/>
                <a:ea typeface="宋体" panose="02010600030101010101" pitchFamily="2" charset="-122"/>
              </a:rPr>
              <a:t>)</a:t>
            </a:r>
          </a:p>
        </p:txBody>
      </p:sp>
      <p:grpSp>
        <p:nvGrpSpPr>
          <p:cNvPr id="884" name="Group 43">
            <a:extLst>
              <a:ext uri="{FF2B5EF4-FFF2-40B4-BE49-F238E27FC236}">
                <a16:creationId xmlns:a16="http://schemas.microsoft.com/office/drawing/2014/main" id="{EAF66C72-B253-4C74-95B7-C9EEF844DC57}"/>
              </a:ext>
            </a:extLst>
          </p:cNvPr>
          <p:cNvGrpSpPr>
            <a:grpSpLocks/>
          </p:cNvGrpSpPr>
          <p:nvPr/>
        </p:nvGrpSpPr>
        <p:grpSpPr bwMode="auto">
          <a:xfrm>
            <a:off x="2064794" y="1537580"/>
            <a:ext cx="587375" cy="1092200"/>
            <a:chOff x="710" y="2169"/>
            <a:chExt cx="418" cy="688"/>
          </a:xfrm>
        </p:grpSpPr>
        <p:grpSp>
          <p:nvGrpSpPr>
            <p:cNvPr id="885" name="Group 33">
              <a:extLst>
                <a:ext uri="{FF2B5EF4-FFF2-40B4-BE49-F238E27FC236}">
                  <a16:creationId xmlns:a16="http://schemas.microsoft.com/office/drawing/2014/main" id="{104F820F-D4BC-409A-88AA-8CAE01D0899D}"/>
                </a:ext>
              </a:extLst>
            </p:cNvPr>
            <p:cNvGrpSpPr>
              <a:grpSpLocks/>
            </p:cNvGrpSpPr>
            <p:nvPr/>
          </p:nvGrpSpPr>
          <p:grpSpPr bwMode="auto">
            <a:xfrm rot="5234851">
              <a:off x="575" y="2304"/>
              <a:ext cx="688" cy="418"/>
              <a:chOff x="4264" y="6050"/>
              <a:chExt cx="852" cy="518"/>
            </a:xfrm>
          </p:grpSpPr>
          <p:sp>
            <p:nvSpPr>
              <p:cNvPr id="887" name="Freeform 34">
                <a:extLst>
                  <a:ext uri="{FF2B5EF4-FFF2-40B4-BE49-F238E27FC236}">
                    <a16:creationId xmlns:a16="http://schemas.microsoft.com/office/drawing/2014/main" id="{2B255242-259E-469C-B469-77014B757E80}"/>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247FFA"/>
                  </a:gs>
                  <a:gs pos="100000">
                    <a:srgbClr val="84B7FC"/>
                  </a:gs>
                </a:gsLst>
                <a:lin ang="2700000" scaled="1"/>
              </a:gradFill>
              <a:ln w="9525">
                <a:solidFill>
                  <a:schemeClr val="tx1"/>
                </a:solidFill>
                <a:round/>
                <a:headEnd/>
                <a:tailEnd/>
              </a:ln>
            </p:spPr>
            <p:txBody>
              <a:bodyPr wrap="none" anchor="ctr"/>
              <a:lstStyle/>
              <a:p>
                <a:endParaRPr lang="zh-CN" altLang="en-US"/>
              </a:p>
            </p:txBody>
          </p:sp>
          <p:sp>
            <p:nvSpPr>
              <p:cNvPr id="888" name="Oval 35">
                <a:extLst>
                  <a:ext uri="{FF2B5EF4-FFF2-40B4-BE49-F238E27FC236}">
                    <a16:creationId xmlns:a16="http://schemas.microsoft.com/office/drawing/2014/main" id="{06156751-4E6D-4DE1-A722-446032E46C78}"/>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886" name="Text Box 36">
              <a:extLst>
                <a:ext uri="{FF2B5EF4-FFF2-40B4-BE49-F238E27FC236}">
                  <a16:creationId xmlns:a16="http://schemas.microsoft.com/office/drawing/2014/main" id="{E0BEC4ED-866A-4B1E-9A31-AA15D1646833}"/>
                </a:ext>
              </a:extLst>
            </p:cNvPr>
            <p:cNvSpPr txBox="1">
              <a:spLocks noChangeArrowheads="1"/>
            </p:cNvSpPr>
            <p:nvPr/>
          </p:nvSpPr>
          <p:spPr bwMode="auto">
            <a:xfrm>
              <a:off x="863" y="2256"/>
              <a:ext cx="17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MsH2</a:t>
              </a:r>
            </a:p>
          </p:txBody>
        </p:sp>
      </p:grpSp>
      <p:grpSp>
        <p:nvGrpSpPr>
          <p:cNvPr id="889" name="Group 42">
            <a:extLst>
              <a:ext uri="{FF2B5EF4-FFF2-40B4-BE49-F238E27FC236}">
                <a16:creationId xmlns:a16="http://schemas.microsoft.com/office/drawing/2014/main" id="{A6A85374-073C-4F7A-B7E3-1A477C3C0E95}"/>
              </a:ext>
            </a:extLst>
          </p:cNvPr>
          <p:cNvGrpSpPr>
            <a:grpSpLocks/>
          </p:cNvGrpSpPr>
          <p:nvPr/>
        </p:nvGrpSpPr>
        <p:grpSpPr bwMode="auto">
          <a:xfrm>
            <a:off x="2653756" y="1551867"/>
            <a:ext cx="609600" cy="1106488"/>
            <a:chOff x="1238" y="1497"/>
            <a:chExt cx="418" cy="688"/>
          </a:xfrm>
        </p:grpSpPr>
        <p:grpSp>
          <p:nvGrpSpPr>
            <p:cNvPr id="890" name="Group 38">
              <a:extLst>
                <a:ext uri="{FF2B5EF4-FFF2-40B4-BE49-F238E27FC236}">
                  <a16:creationId xmlns:a16="http://schemas.microsoft.com/office/drawing/2014/main" id="{5D8B6527-9A52-480C-A255-C76091BAE78B}"/>
                </a:ext>
              </a:extLst>
            </p:cNvPr>
            <p:cNvGrpSpPr>
              <a:grpSpLocks/>
            </p:cNvGrpSpPr>
            <p:nvPr/>
          </p:nvGrpSpPr>
          <p:grpSpPr bwMode="auto">
            <a:xfrm rot="-5400000">
              <a:off x="1103" y="1632"/>
              <a:ext cx="688" cy="418"/>
              <a:chOff x="4264" y="6050"/>
              <a:chExt cx="852" cy="518"/>
            </a:xfrm>
          </p:grpSpPr>
          <p:sp>
            <p:nvSpPr>
              <p:cNvPr id="892" name="Freeform 39">
                <a:extLst>
                  <a:ext uri="{FF2B5EF4-FFF2-40B4-BE49-F238E27FC236}">
                    <a16:creationId xmlns:a16="http://schemas.microsoft.com/office/drawing/2014/main" id="{834C7DF4-04A2-4628-A7D1-A64CA950EECC}"/>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00FFEA"/>
                  </a:gs>
                  <a:gs pos="100000">
                    <a:srgbClr val="00C8BA"/>
                  </a:gs>
                </a:gsLst>
                <a:lin ang="2700000" scaled="1"/>
              </a:gradFill>
              <a:ln w="9525">
                <a:solidFill>
                  <a:schemeClr val="tx1"/>
                </a:solidFill>
                <a:round/>
                <a:headEnd/>
                <a:tailEnd/>
              </a:ln>
            </p:spPr>
            <p:txBody>
              <a:bodyPr wrap="none" anchor="ctr"/>
              <a:lstStyle/>
              <a:p>
                <a:endParaRPr lang="zh-CN" altLang="en-US"/>
              </a:p>
            </p:txBody>
          </p:sp>
          <p:sp>
            <p:nvSpPr>
              <p:cNvPr id="893" name="Oval 40">
                <a:extLst>
                  <a:ext uri="{FF2B5EF4-FFF2-40B4-BE49-F238E27FC236}">
                    <a16:creationId xmlns:a16="http://schemas.microsoft.com/office/drawing/2014/main" id="{FACB7F14-8530-4356-AB9C-A533ADD622F0}"/>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891" name="Text Box 41">
              <a:extLst>
                <a:ext uri="{FF2B5EF4-FFF2-40B4-BE49-F238E27FC236}">
                  <a16:creationId xmlns:a16="http://schemas.microsoft.com/office/drawing/2014/main" id="{2489DDEF-4511-4A68-96BB-1D1D7007CE88}"/>
                </a:ext>
              </a:extLst>
            </p:cNvPr>
            <p:cNvSpPr txBox="1">
              <a:spLocks noChangeArrowheads="1"/>
            </p:cNvSpPr>
            <p:nvPr/>
          </p:nvSpPr>
          <p:spPr bwMode="auto">
            <a:xfrm>
              <a:off x="1341" y="1595"/>
              <a:ext cx="163"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MsH6</a:t>
              </a:r>
            </a:p>
          </p:txBody>
        </p:sp>
      </p:grpSp>
      <p:grpSp>
        <p:nvGrpSpPr>
          <p:cNvPr id="894" name="Group 393">
            <a:extLst>
              <a:ext uri="{FF2B5EF4-FFF2-40B4-BE49-F238E27FC236}">
                <a16:creationId xmlns:a16="http://schemas.microsoft.com/office/drawing/2014/main" id="{E5BB1790-CB51-4B1B-A598-C57B6382255A}"/>
              </a:ext>
            </a:extLst>
          </p:cNvPr>
          <p:cNvGrpSpPr>
            <a:grpSpLocks/>
          </p:cNvGrpSpPr>
          <p:nvPr/>
        </p:nvGrpSpPr>
        <p:grpSpPr bwMode="auto">
          <a:xfrm>
            <a:off x="3255383" y="2362051"/>
            <a:ext cx="835300" cy="435274"/>
            <a:chOff x="1646" y="2502"/>
            <a:chExt cx="766" cy="376"/>
          </a:xfrm>
        </p:grpSpPr>
        <p:grpSp>
          <p:nvGrpSpPr>
            <p:cNvPr id="895" name="Group 55">
              <a:extLst>
                <a:ext uri="{FF2B5EF4-FFF2-40B4-BE49-F238E27FC236}">
                  <a16:creationId xmlns:a16="http://schemas.microsoft.com/office/drawing/2014/main" id="{5A8CFDAE-C7FB-42F3-85ED-D5CF3A85E272}"/>
                </a:ext>
              </a:extLst>
            </p:cNvPr>
            <p:cNvGrpSpPr>
              <a:grpSpLocks/>
            </p:cNvGrpSpPr>
            <p:nvPr/>
          </p:nvGrpSpPr>
          <p:grpSpPr bwMode="auto">
            <a:xfrm rot="2146845">
              <a:off x="1646" y="2502"/>
              <a:ext cx="766" cy="376"/>
              <a:chOff x="1338" y="6898"/>
              <a:chExt cx="980" cy="479"/>
            </a:xfrm>
          </p:grpSpPr>
          <p:sp>
            <p:nvSpPr>
              <p:cNvPr id="897" name="Freeform 56">
                <a:extLst>
                  <a:ext uri="{FF2B5EF4-FFF2-40B4-BE49-F238E27FC236}">
                    <a16:creationId xmlns:a16="http://schemas.microsoft.com/office/drawing/2014/main" id="{792A7A72-35C0-4B4C-90D1-CCB2D2FB02E1}"/>
                  </a:ext>
                </a:extLst>
              </p:cNvPr>
              <p:cNvSpPr>
                <a:spLocks/>
              </p:cNvSpPr>
              <p:nvPr/>
            </p:nvSpPr>
            <p:spPr bwMode="auto">
              <a:xfrm>
                <a:off x="1338" y="6898"/>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D57CC"/>
                  </a:gs>
                  <a:gs pos="100000">
                    <a:srgbClr val="FEB0E8"/>
                  </a:gs>
                </a:gsLst>
                <a:lin ang="2700000" scaled="1"/>
              </a:gradFill>
              <a:ln w="9525">
                <a:solidFill>
                  <a:schemeClr val="tx1"/>
                </a:solidFill>
                <a:round/>
                <a:headEnd/>
                <a:tailEnd/>
              </a:ln>
            </p:spPr>
            <p:txBody>
              <a:bodyPr wrap="none" anchor="ctr"/>
              <a:lstStyle/>
              <a:p>
                <a:endParaRPr lang="zh-CN" altLang="en-US"/>
              </a:p>
            </p:txBody>
          </p:sp>
          <p:sp>
            <p:nvSpPr>
              <p:cNvPr id="898" name="Oval 57">
                <a:extLst>
                  <a:ext uri="{FF2B5EF4-FFF2-40B4-BE49-F238E27FC236}">
                    <a16:creationId xmlns:a16="http://schemas.microsoft.com/office/drawing/2014/main" id="{E5A0D588-313B-4538-96C8-2D0B94979CAC}"/>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896" name="Text Box 58">
              <a:extLst>
                <a:ext uri="{FF2B5EF4-FFF2-40B4-BE49-F238E27FC236}">
                  <a16:creationId xmlns:a16="http://schemas.microsoft.com/office/drawing/2014/main" id="{CF7CBCCA-ED63-4BB2-8088-7F1079D8F4AD}"/>
                </a:ext>
              </a:extLst>
            </p:cNvPr>
            <p:cNvSpPr txBox="1">
              <a:spLocks noChangeArrowheads="1"/>
            </p:cNvSpPr>
            <p:nvPr/>
          </p:nvSpPr>
          <p:spPr bwMode="auto">
            <a:xfrm rot="2146845">
              <a:off x="1761" y="2627"/>
              <a:ext cx="4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ea typeface="宋体" panose="02010600030101010101" pitchFamily="2" charset="-122"/>
                </a:rPr>
                <a:t>Pol-</a:t>
              </a:r>
              <a:r>
                <a:rPr lang="en-US" altLang="zh-CN" sz="1400" b="1" dirty="0" err="1">
                  <a:latin typeface="Symbol" panose="05050102010706020507" pitchFamily="18" charset="2"/>
                  <a:ea typeface="宋体" panose="02010600030101010101" pitchFamily="2" charset="-122"/>
                </a:rPr>
                <a:t>d</a:t>
              </a:r>
              <a:r>
                <a:rPr lang="en-US" altLang="zh-CN" sz="1200" b="1" dirty="0" err="1">
                  <a:ea typeface="宋体" panose="02010600030101010101" pitchFamily="2" charset="-122"/>
                </a:rPr>
                <a:t>l</a:t>
              </a:r>
              <a:r>
                <a:rPr lang="en-US" altLang="zh-CN" sz="1400" b="1" dirty="0" err="1">
                  <a:latin typeface="Symbol" panose="05050102010706020507" pitchFamily="18" charset="2"/>
                  <a:ea typeface="宋体" panose="02010600030101010101" pitchFamily="2" charset="-122"/>
                </a:rPr>
                <a:t>e</a:t>
              </a:r>
              <a:endParaRPr lang="en-US" altLang="zh-CN" sz="1400" b="1" dirty="0">
                <a:latin typeface="Symbol" panose="05050102010706020507" pitchFamily="18" charset="2"/>
                <a:ea typeface="宋体" panose="02010600030101010101" pitchFamily="2" charset="-122"/>
              </a:endParaRPr>
            </a:p>
          </p:txBody>
        </p:sp>
      </p:grpSp>
      <p:grpSp>
        <p:nvGrpSpPr>
          <p:cNvPr id="899" name="Group 59">
            <a:extLst>
              <a:ext uri="{FF2B5EF4-FFF2-40B4-BE49-F238E27FC236}">
                <a16:creationId xmlns:a16="http://schemas.microsoft.com/office/drawing/2014/main" id="{B8BCCE68-11EA-4419-8D98-E2C2FDCC6204}"/>
              </a:ext>
            </a:extLst>
          </p:cNvPr>
          <p:cNvGrpSpPr>
            <a:grpSpLocks/>
          </p:cNvGrpSpPr>
          <p:nvPr/>
        </p:nvGrpSpPr>
        <p:grpSpPr bwMode="auto">
          <a:xfrm rot="2376641">
            <a:off x="2734277" y="3161891"/>
            <a:ext cx="1013352" cy="482006"/>
            <a:chOff x="983" y="15566"/>
            <a:chExt cx="766" cy="376"/>
          </a:xfrm>
        </p:grpSpPr>
        <p:grpSp>
          <p:nvGrpSpPr>
            <p:cNvPr id="900" name="Group 60">
              <a:extLst>
                <a:ext uri="{FF2B5EF4-FFF2-40B4-BE49-F238E27FC236}">
                  <a16:creationId xmlns:a16="http://schemas.microsoft.com/office/drawing/2014/main" id="{CDA68A51-2B47-46B9-9C20-CB8EDB6D7172}"/>
                </a:ext>
              </a:extLst>
            </p:cNvPr>
            <p:cNvGrpSpPr>
              <a:grpSpLocks/>
            </p:cNvGrpSpPr>
            <p:nvPr/>
          </p:nvGrpSpPr>
          <p:grpSpPr bwMode="auto">
            <a:xfrm>
              <a:off x="983" y="15566"/>
              <a:ext cx="766" cy="376"/>
              <a:chOff x="1318" y="6901"/>
              <a:chExt cx="980" cy="479"/>
            </a:xfrm>
          </p:grpSpPr>
          <p:sp>
            <p:nvSpPr>
              <p:cNvPr id="902" name="Freeform 61">
                <a:extLst>
                  <a:ext uri="{FF2B5EF4-FFF2-40B4-BE49-F238E27FC236}">
                    <a16:creationId xmlns:a16="http://schemas.microsoft.com/office/drawing/2014/main" id="{7E81FD18-D087-4B17-89DE-BC56D9B60AB1}"/>
                  </a:ext>
                </a:extLst>
              </p:cNvPr>
              <p:cNvSpPr>
                <a:spLocks/>
              </p:cNvSpPr>
              <p:nvPr/>
            </p:nvSpPr>
            <p:spPr bwMode="auto">
              <a:xfrm>
                <a:off x="1318" y="6901"/>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F4A4A"/>
                  </a:gs>
                  <a:gs pos="100000">
                    <a:srgbClr val="FFABAB"/>
                  </a:gs>
                </a:gsLst>
                <a:lin ang="2700000" scaled="1"/>
              </a:gradFill>
              <a:ln w="9525">
                <a:solidFill>
                  <a:schemeClr val="tx1"/>
                </a:solidFill>
                <a:round/>
                <a:headEnd/>
                <a:tailEnd/>
              </a:ln>
            </p:spPr>
            <p:txBody>
              <a:bodyPr wrap="none" anchor="ctr"/>
              <a:lstStyle/>
              <a:p>
                <a:endParaRPr lang="zh-CN" altLang="en-US"/>
              </a:p>
            </p:txBody>
          </p:sp>
          <p:sp>
            <p:nvSpPr>
              <p:cNvPr id="903" name="Oval 62">
                <a:extLst>
                  <a:ext uri="{FF2B5EF4-FFF2-40B4-BE49-F238E27FC236}">
                    <a16:creationId xmlns:a16="http://schemas.microsoft.com/office/drawing/2014/main" id="{E57A0755-FADF-4FB8-A341-1ADE7209D485}"/>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901" name="Text Box 63">
              <a:extLst>
                <a:ext uri="{FF2B5EF4-FFF2-40B4-BE49-F238E27FC236}">
                  <a16:creationId xmlns:a16="http://schemas.microsoft.com/office/drawing/2014/main" id="{C96D19F8-E127-4F75-A205-FC39161FB87A}"/>
                </a:ext>
              </a:extLst>
            </p:cNvPr>
            <p:cNvSpPr txBox="1">
              <a:spLocks noChangeArrowheads="1"/>
            </p:cNvSpPr>
            <p:nvPr/>
          </p:nvSpPr>
          <p:spPr bwMode="auto">
            <a:xfrm>
              <a:off x="1182" y="15717"/>
              <a:ext cx="3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ea typeface="宋体" panose="02010600030101010101" pitchFamily="2" charset="-122"/>
                </a:rPr>
                <a:t>Pol-</a:t>
              </a:r>
              <a:r>
                <a:rPr lang="en-US" altLang="zh-CN" sz="1400" b="1" dirty="0">
                  <a:latin typeface="Symbol" panose="05050102010706020507" pitchFamily="18" charset="2"/>
                  <a:ea typeface="宋体" panose="02010600030101010101" pitchFamily="2" charset="-122"/>
                </a:rPr>
                <a:t>a</a:t>
              </a:r>
            </a:p>
          </p:txBody>
        </p:sp>
      </p:grpSp>
      <p:sp>
        <p:nvSpPr>
          <p:cNvPr id="904" name="Text Box 378">
            <a:extLst>
              <a:ext uri="{FF2B5EF4-FFF2-40B4-BE49-F238E27FC236}">
                <a16:creationId xmlns:a16="http://schemas.microsoft.com/office/drawing/2014/main" id="{9CD69341-8505-4262-A982-07D200A35467}"/>
              </a:ext>
            </a:extLst>
          </p:cNvPr>
          <p:cNvSpPr txBox="1">
            <a:spLocks noChangeArrowheads="1"/>
          </p:cNvSpPr>
          <p:nvPr/>
        </p:nvSpPr>
        <p:spPr bwMode="auto">
          <a:xfrm>
            <a:off x="1008257" y="2670021"/>
            <a:ext cx="1949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zh-CN" sz="1200" b="1" dirty="0">
                <a:solidFill>
                  <a:srgbClr val="FF0000"/>
                </a:solidFill>
                <a:ea typeface="宋体" panose="02010600030101010101" pitchFamily="2" charset="-122"/>
              </a:rPr>
              <a:t>Mismatch Recognition</a:t>
            </a:r>
            <a:br>
              <a:rPr lang="en-US" altLang="zh-CN" sz="1200" b="1" dirty="0">
                <a:solidFill>
                  <a:srgbClr val="FF0000"/>
                </a:solidFill>
                <a:ea typeface="宋体" panose="02010600030101010101" pitchFamily="2" charset="-122"/>
              </a:rPr>
            </a:br>
            <a:r>
              <a:rPr lang="en-US" altLang="zh-CN" sz="1200" b="1" dirty="0">
                <a:solidFill>
                  <a:srgbClr val="FF0000"/>
                </a:solidFill>
                <a:ea typeface="宋体" panose="02010600030101010101" pitchFamily="2" charset="-122"/>
              </a:rPr>
              <a:t>&amp; Strand Discrimination</a:t>
            </a:r>
          </a:p>
        </p:txBody>
      </p:sp>
      <p:sp>
        <p:nvSpPr>
          <p:cNvPr id="905" name="Freeform 5">
            <a:extLst>
              <a:ext uri="{FF2B5EF4-FFF2-40B4-BE49-F238E27FC236}">
                <a16:creationId xmlns:a16="http://schemas.microsoft.com/office/drawing/2014/main" id="{DBC79A57-3318-497D-AA53-338CBFC97A44}"/>
              </a:ext>
            </a:extLst>
          </p:cNvPr>
          <p:cNvSpPr>
            <a:spLocks/>
          </p:cNvSpPr>
          <p:nvPr/>
        </p:nvSpPr>
        <p:spPr bwMode="auto">
          <a:xfrm>
            <a:off x="4776180" y="1343169"/>
            <a:ext cx="4170594" cy="1249203"/>
          </a:xfrm>
          <a:custGeom>
            <a:avLst/>
            <a:gdLst>
              <a:gd name="T0" fmla="*/ 2147483646 w 2658"/>
              <a:gd name="T1" fmla="*/ 0 h 1262"/>
              <a:gd name="T2" fmla="*/ 73085325 w 2658"/>
              <a:gd name="T3" fmla="*/ 2147483646 h 1262"/>
              <a:gd name="T4" fmla="*/ 0 60000 65536"/>
              <a:gd name="T5" fmla="*/ 0 60000 65536"/>
            </a:gdLst>
            <a:ahLst/>
            <a:cxnLst>
              <a:cxn ang="T4">
                <a:pos x="T0" y="T1"/>
              </a:cxn>
              <a:cxn ang="T5">
                <a:pos x="T2" y="T3"/>
              </a:cxn>
            </a:cxnLst>
            <a:rect l="0" t="0" r="r" b="b"/>
            <a:pathLst>
              <a:path w="2658" h="1262">
                <a:moveTo>
                  <a:pt x="2658" y="0"/>
                </a:moveTo>
                <a:cubicBezTo>
                  <a:pt x="2640" y="1176"/>
                  <a:pt x="0" y="571"/>
                  <a:pt x="29" y="1262"/>
                </a:cubicBezTo>
              </a:path>
            </a:pathLst>
          </a:custGeom>
          <a:noFill/>
          <a:ln w="31750">
            <a:solidFill>
              <a:srgbClr val="00B050"/>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906" name="Group 43">
            <a:extLst>
              <a:ext uri="{FF2B5EF4-FFF2-40B4-BE49-F238E27FC236}">
                <a16:creationId xmlns:a16="http://schemas.microsoft.com/office/drawing/2014/main" id="{C68DCEB1-025A-48F9-A520-ACB3E851BC2C}"/>
              </a:ext>
            </a:extLst>
          </p:cNvPr>
          <p:cNvGrpSpPr>
            <a:grpSpLocks/>
          </p:cNvGrpSpPr>
          <p:nvPr/>
        </p:nvGrpSpPr>
        <p:grpSpPr bwMode="auto">
          <a:xfrm>
            <a:off x="9339279" y="2196123"/>
            <a:ext cx="587375" cy="1092200"/>
            <a:chOff x="710" y="2169"/>
            <a:chExt cx="418" cy="688"/>
          </a:xfrm>
        </p:grpSpPr>
        <p:grpSp>
          <p:nvGrpSpPr>
            <p:cNvPr id="907" name="Group 33">
              <a:extLst>
                <a:ext uri="{FF2B5EF4-FFF2-40B4-BE49-F238E27FC236}">
                  <a16:creationId xmlns:a16="http://schemas.microsoft.com/office/drawing/2014/main" id="{D1D896BB-7554-41FD-B5A0-97503EA23BB9}"/>
                </a:ext>
              </a:extLst>
            </p:cNvPr>
            <p:cNvGrpSpPr>
              <a:grpSpLocks/>
            </p:cNvGrpSpPr>
            <p:nvPr/>
          </p:nvGrpSpPr>
          <p:grpSpPr bwMode="auto">
            <a:xfrm rot="5234851">
              <a:off x="575" y="2304"/>
              <a:ext cx="688" cy="418"/>
              <a:chOff x="4264" y="6050"/>
              <a:chExt cx="852" cy="518"/>
            </a:xfrm>
          </p:grpSpPr>
          <p:sp>
            <p:nvSpPr>
              <p:cNvPr id="909" name="Freeform 34">
                <a:extLst>
                  <a:ext uri="{FF2B5EF4-FFF2-40B4-BE49-F238E27FC236}">
                    <a16:creationId xmlns:a16="http://schemas.microsoft.com/office/drawing/2014/main" id="{D69B6A43-CB0B-4F24-9DC1-075C525CC2E8}"/>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247FFA"/>
                  </a:gs>
                  <a:gs pos="100000">
                    <a:srgbClr val="84B7FC"/>
                  </a:gs>
                </a:gsLst>
                <a:lin ang="2700000" scaled="1"/>
              </a:gradFill>
              <a:ln w="9525">
                <a:solidFill>
                  <a:schemeClr val="tx1"/>
                </a:solidFill>
                <a:round/>
                <a:headEnd/>
                <a:tailEnd/>
              </a:ln>
            </p:spPr>
            <p:txBody>
              <a:bodyPr wrap="none" anchor="ctr"/>
              <a:lstStyle/>
              <a:p>
                <a:endParaRPr lang="zh-CN" altLang="en-US"/>
              </a:p>
            </p:txBody>
          </p:sp>
          <p:sp>
            <p:nvSpPr>
              <p:cNvPr id="910" name="Oval 35">
                <a:extLst>
                  <a:ext uri="{FF2B5EF4-FFF2-40B4-BE49-F238E27FC236}">
                    <a16:creationId xmlns:a16="http://schemas.microsoft.com/office/drawing/2014/main" id="{A855402F-83F1-4128-95B2-5A43656C7492}"/>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908" name="Text Box 36">
              <a:extLst>
                <a:ext uri="{FF2B5EF4-FFF2-40B4-BE49-F238E27FC236}">
                  <a16:creationId xmlns:a16="http://schemas.microsoft.com/office/drawing/2014/main" id="{074F7A81-3392-4AE5-BA0E-D9E0CAC43BB6}"/>
                </a:ext>
              </a:extLst>
            </p:cNvPr>
            <p:cNvSpPr txBox="1">
              <a:spLocks noChangeArrowheads="1"/>
            </p:cNvSpPr>
            <p:nvPr/>
          </p:nvSpPr>
          <p:spPr bwMode="auto">
            <a:xfrm>
              <a:off x="863" y="2256"/>
              <a:ext cx="17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MsH2</a:t>
              </a:r>
            </a:p>
          </p:txBody>
        </p:sp>
      </p:grpSp>
      <p:grpSp>
        <p:nvGrpSpPr>
          <p:cNvPr id="911" name="Group 42">
            <a:extLst>
              <a:ext uri="{FF2B5EF4-FFF2-40B4-BE49-F238E27FC236}">
                <a16:creationId xmlns:a16="http://schemas.microsoft.com/office/drawing/2014/main" id="{9CAE6238-1E6F-45CF-A051-B27CB9CC485B}"/>
              </a:ext>
            </a:extLst>
          </p:cNvPr>
          <p:cNvGrpSpPr>
            <a:grpSpLocks/>
          </p:cNvGrpSpPr>
          <p:nvPr/>
        </p:nvGrpSpPr>
        <p:grpSpPr bwMode="auto">
          <a:xfrm>
            <a:off x="9898079" y="2194536"/>
            <a:ext cx="609600" cy="1106487"/>
            <a:chOff x="1238" y="1497"/>
            <a:chExt cx="418" cy="688"/>
          </a:xfrm>
        </p:grpSpPr>
        <p:grpSp>
          <p:nvGrpSpPr>
            <p:cNvPr id="912" name="Group 38">
              <a:extLst>
                <a:ext uri="{FF2B5EF4-FFF2-40B4-BE49-F238E27FC236}">
                  <a16:creationId xmlns:a16="http://schemas.microsoft.com/office/drawing/2014/main" id="{458E12C1-67C2-44C9-8106-8340303E1150}"/>
                </a:ext>
              </a:extLst>
            </p:cNvPr>
            <p:cNvGrpSpPr>
              <a:grpSpLocks/>
            </p:cNvGrpSpPr>
            <p:nvPr/>
          </p:nvGrpSpPr>
          <p:grpSpPr bwMode="auto">
            <a:xfrm rot="-5400000">
              <a:off x="1103" y="1632"/>
              <a:ext cx="688" cy="418"/>
              <a:chOff x="4264" y="6050"/>
              <a:chExt cx="852" cy="518"/>
            </a:xfrm>
          </p:grpSpPr>
          <p:sp>
            <p:nvSpPr>
              <p:cNvPr id="914" name="Freeform 39">
                <a:extLst>
                  <a:ext uri="{FF2B5EF4-FFF2-40B4-BE49-F238E27FC236}">
                    <a16:creationId xmlns:a16="http://schemas.microsoft.com/office/drawing/2014/main" id="{1FAF8EC3-189E-4619-B4FA-E05F1FDCD2E8}"/>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00FFEA"/>
                  </a:gs>
                  <a:gs pos="100000">
                    <a:srgbClr val="00C8BA"/>
                  </a:gs>
                </a:gsLst>
                <a:lin ang="2700000" scaled="1"/>
              </a:gradFill>
              <a:ln w="9525">
                <a:solidFill>
                  <a:schemeClr val="tx1"/>
                </a:solidFill>
                <a:round/>
                <a:headEnd/>
                <a:tailEnd/>
              </a:ln>
            </p:spPr>
            <p:txBody>
              <a:bodyPr wrap="none" anchor="ctr"/>
              <a:lstStyle/>
              <a:p>
                <a:endParaRPr lang="zh-CN" altLang="en-US"/>
              </a:p>
            </p:txBody>
          </p:sp>
          <p:sp>
            <p:nvSpPr>
              <p:cNvPr id="915" name="Oval 40">
                <a:extLst>
                  <a:ext uri="{FF2B5EF4-FFF2-40B4-BE49-F238E27FC236}">
                    <a16:creationId xmlns:a16="http://schemas.microsoft.com/office/drawing/2014/main" id="{FF329119-FB1E-4281-A799-22D5A1C3C9B5}"/>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913" name="Text Box 41">
              <a:extLst>
                <a:ext uri="{FF2B5EF4-FFF2-40B4-BE49-F238E27FC236}">
                  <a16:creationId xmlns:a16="http://schemas.microsoft.com/office/drawing/2014/main" id="{6FF66C71-D93D-4800-AC5B-69F6C6B24B4E}"/>
                </a:ext>
              </a:extLst>
            </p:cNvPr>
            <p:cNvSpPr txBox="1">
              <a:spLocks noChangeArrowheads="1"/>
            </p:cNvSpPr>
            <p:nvPr/>
          </p:nvSpPr>
          <p:spPr bwMode="auto">
            <a:xfrm>
              <a:off x="1341" y="1595"/>
              <a:ext cx="163"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MsH6</a:t>
              </a:r>
            </a:p>
          </p:txBody>
        </p:sp>
      </p:grpSp>
      <p:sp>
        <p:nvSpPr>
          <p:cNvPr id="916" name="Text Box 394">
            <a:extLst>
              <a:ext uri="{FF2B5EF4-FFF2-40B4-BE49-F238E27FC236}">
                <a16:creationId xmlns:a16="http://schemas.microsoft.com/office/drawing/2014/main" id="{B2C6BE6A-C4DA-4081-88B0-9DEE879A8D2A}"/>
              </a:ext>
            </a:extLst>
          </p:cNvPr>
          <p:cNvSpPr txBox="1">
            <a:spLocks noChangeArrowheads="1"/>
          </p:cNvSpPr>
          <p:nvPr/>
        </p:nvSpPr>
        <p:spPr bwMode="auto">
          <a:xfrm>
            <a:off x="8691579" y="2478698"/>
            <a:ext cx="8270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50000"/>
              </a:spcBef>
              <a:buFontTx/>
              <a:buNone/>
            </a:pPr>
            <a:r>
              <a:rPr lang="en-US" altLang="zh-CN" sz="1200" b="1" dirty="0">
                <a:solidFill>
                  <a:srgbClr val="FF0000"/>
                </a:solidFill>
                <a:ea typeface="宋体" panose="02010600030101010101" pitchFamily="2" charset="-122"/>
              </a:rPr>
              <a:t>(</a:t>
            </a:r>
            <a:r>
              <a:rPr lang="en-US" altLang="zh-CN" sz="1200" b="1" dirty="0" err="1">
                <a:solidFill>
                  <a:srgbClr val="FF0000"/>
                </a:solidFill>
                <a:ea typeface="宋体" panose="02010600030101010101" pitchFamily="2" charset="-122"/>
              </a:rPr>
              <a:t>MutS</a:t>
            </a:r>
            <a:r>
              <a:rPr lang="en-US" altLang="zh-CN" sz="1400" b="1" dirty="0" err="1">
                <a:solidFill>
                  <a:srgbClr val="FF0000"/>
                </a:solidFill>
                <a:latin typeface="Symbol" panose="05050102010706020507" pitchFamily="18" charset="2"/>
                <a:ea typeface="宋体" panose="02010600030101010101" pitchFamily="2" charset="-122"/>
              </a:rPr>
              <a:t>a</a:t>
            </a:r>
            <a:r>
              <a:rPr lang="en-US" altLang="zh-CN" sz="1400" b="1" dirty="0">
                <a:solidFill>
                  <a:srgbClr val="FF0000"/>
                </a:solidFill>
                <a:latin typeface="Symbol" panose="05050102010706020507" pitchFamily="18" charset="2"/>
                <a:ea typeface="宋体" panose="02010600030101010101" pitchFamily="2" charset="-122"/>
              </a:rPr>
              <a:t>)</a:t>
            </a:r>
          </a:p>
        </p:txBody>
      </p:sp>
      <p:sp>
        <p:nvSpPr>
          <p:cNvPr id="917" name="Freeform 15">
            <a:extLst>
              <a:ext uri="{FF2B5EF4-FFF2-40B4-BE49-F238E27FC236}">
                <a16:creationId xmlns:a16="http://schemas.microsoft.com/office/drawing/2014/main" id="{300841F9-C3BF-4C0C-B494-44D5C39FC110}"/>
              </a:ext>
            </a:extLst>
          </p:cNvPr>
          <p:cNvSpPr>
            <a:spLocks/>
          </p:cNvSpPr>
          <p:nvPr/>
        </p:nvSpPr>
        <p:spPr bwMode="auto">
          <a:xfrm rot="1676426">
            <a:off x="8079842" y="1976418"/>
            <a:ext cx="1217226" cy="319971"/>
          </a:xfrm>
          <a:custGeom>
            <a:avLst/>
            <a:gdLst>
              <a:gd name="T0" fmla="*/ 2147483646 w 413"/>
              <a:gd name="T1" fmla="*/ 44445083 h 392"/>
              <a:gd name="T2" fmla="*/ 0 w 413"/>
              <a:gd name="T3" fmla="*/ 544457571 h 392"/>
              <a:gd name="T4" fmla="*/ 0 60000 65536"/>
              <a:gd name="T5" fmla="*/ 0 60000 65536"/>
            </a:gdLst>
            <a:ahLst/>
            <a:cxnLst>
              <a:cxn ang="T4">
                <a:pos x="T0" y="T1"/>
              </a:cxn>
              <a:cxn ang="T5">
                <a:pos x="T2" y="T3"/>
              </a:cxn>
            </a:cxnLst>
            <a:rect l="0" t="0" r="r" b="b"/>
            <a:pathLst>
              <a:path w="413" h="392">
                <a:moveTo>
                  <a:pt x="413" y="32"/>
                </a:moveTo>
                <a:cubicBezTo>
                  <a:pt x="329" y="42"/>
                  <a:pt x="154" y="0"/>
                  <a:pt x="0" y="392"/>
                </a:cubicBezTo>
              </a:path>
            </a:pathLst>
          </a:custGeom>
          <a:noFill/>
          <a:ln w="31750">
            <a:solidFill>
              <a:srgbClr val="00B050"/>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918" name="Group 149">
            <a:extLst>
              <a:ext uri="{FF2B5EF4-FFF2-40B4-BE49-F238E27FC236}">
                <a16:creationId xmlns:a16="http://schemas.microsoft.com/office/drawing/2014/main" id="{450C5E11-3733-4FA0-9D7D-19E10FBA054D}"/>
              </a:ext>
            </a:extLst>
          </p:cNvPr>
          <p:cNvGrpSpPr>
            <a:grpSpLocks/>
          </p:cNvGrpSpPr>
          <p:nvPr/>
        </p:nvGrpSpPr>
        <p:grpSpPr bwMode="auto">
          <a:xfrm>
            <a:off x="6448289" y="2962068"/>
            <a:ext cx="3736221" cy="1810140"/>
            <a:chOff x="2781" y="3633"/>
            <a:chExt cx="3156" cy="1866"/>
          </a:xfrm>
        </p:grpSpPr>
        <p:pic>
          <p:nvPicPr>
            <p:cNvPr id="919" name="Picture 150" descr="Templete (ds2)">
              <a:extLst>
                <a:ext uri="{FF2B5EF4-FFF2-40B4-BE49-F238E27FC236}">
                  <a16:creationId xmlns:a16="http://schemas.microsoft.com/office/drawing/2014/main" id="{73FCF0AE-63EA-402B-9803-48F16FB09443}"/>
                </a:ext>
              </a:extLst>
            </p:cNvPr>
            <p:cNvPicPr>
              <a:picLocks noChangeAspect="1" noChangeArrowheads="1"/>
            </p:cNvPicPr>
            <p:nvPr/>
          </p:nvPicPr>
          <p:blipFill>
            <a:blip r:embed="rId41" cstate="print">
              <a:extLst>
                <a:ext uri="{28A0092B-C50C-407E-A947-70E740481C1C}">
                  <a14:useLocalDpi xmlns:a14="http://schemas.microsoft.com/office/drawing/2010/main" val="0"/>
                </a:ext>
              </a:extLst>
            </a:blip>
            <a:srcRect l="53125" t="-368" r="26042" b="50735"/>
            <a:stretch>
              <a:fillRect/>
            </a:stretch>
          </p:blipFill>
          <p:spPr bwMode="auto">
            <a:xfrm>
              <a:off x="3385" y="3779"/>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0" name="Picture 151" descr="Templete (ds2)">
              <a:extLst>
                <a:ext uri="{FF2B5EF4-FFF2-40B4-BE49-F238E27FC236}">
                  <a16:creationId xmlns:a16="http://schemas.microsoft.com/office/drawing/2014/main" id="{A853A90E-3FE8-461C-BEE2-5B7C8E29DA24}"/>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77083" r="3125"/>
            <a:stretch>
              <a:fillRect/>
            </a:stretch>
          </p:blipFill>
          <p:spPr bwMode="auto">
            <a:xfrm>
              <a:off x="4480" y="4226"/>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 name="Picture 152" descr="Templete (ds2)">
              <a:extLst>
                <a:ext uri="{FF2B5EF4-FFF2-40B4-BE49-F238E27FC236}">
                  <a16:creationId xmlns:a16="http://schemas.microsoft.com/office/drawing/2014/main" id="{2B213FD4-2BC0-4D1E-B355-41510C81E2B8}"/>
                </a:ext>
              </a:extLst>
            </p:cNvPr>
            <p:cNvPicPr>
              <a:picLocks noChangeAspect="1" noChangeArrowheads="1"/>
            </p:cNvPicPr>
            <p:nvPr/>
          </p:nvPicPr>
          <p:blipFill>
            <a:blip r:embed="rId43" cstate="print">
              <a:extLst>
                <a:ext uri="{28A0092B-C50C-407E-A947-70E740481C1C}">
                  <a14:useLocalDpi xmlns:a14="http://schemas.microsoft.com/office/drawing/2010/main" val="0"/>
                </a:ext>
              </a:extLst>
            </a:blip>
            <a:srcRect l="77083" r="3125"/>
            <a:stretch>
              <a:fillRect/>
            </a:stretch>
          </p:blipFill>
          <p:spPr bwMode="auto">
            <a:xfrm>
              <a:off x="5856" y="4226"/>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 name="Picture 153" descr="Templete (ds2)">
              <a:extLst>
                <a:ext uri="{FF2B5EF4-FFF2-40B4-BE49-F238E27FC236}">
                  <a16:creationId xmlns:a16="http://schemas.microsoft.com/office/drawing/2014/main" id="{D5736474-7A82-4EC9-9F37-9E29FB73CB2C}"/>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53125" r="22917"/>
            <a:stretch>
              <a:fillRect/>
            </a:stretch>
          </p:blipFill>
          <p:spPr bwMode="auto">
            <a:xfrm>
              <a:off x="5765"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 name="Picture 154" descr="Templete (ds2)">
              <a:extLst>
                <a:ext uri="{FF2B5EF4-FFF2-40B4-BE49-F238E27FC236}">
                  <a16:creationId xmlns:a16="http://schemas.microsoft.com/office/drawing/2014/main" id="{F37DD157-7BEA-4918-B990-8AC80C82A9B7}"/>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53125" r="22917"/>
            <a:stretch>
              <a:fillRect/>
            </a:stretch>
          </p:blipFill>
          <p:spPr bwMode="auto">
            <a:xfrm>
              <a:off x="5672"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 name="Picture 155" descr="Templete (ds2)">
              <a:extLst>
                <a:ext uri="{FF2B5EF4-FFF2-40B4-BE49-F238E27FC236}">
                  <a16:creationId xmlns:a16="http://schemas.microsoft.com/office/drawing/2014/main" id="{9D858FA9-4571-4447-8675-B97D38707DA0}"/>
                </a:ext>
              </a:extLst>
            </p:cNvPr>
            <p:cNvPicPr>
              <a:picLocks noChangeAspect="1" noChangeArrowheads="1"/>
            </p:cNvPicPr>
            <p:nvPr/>
          </p:nvPicPr>
          <p:blipFill>
            <a:blip r:embed="rId44" cstate="print">
              <a:extLst>
                <a:ext uri="{28A0092B-C50C-407E-A947-70E740481C1C}">
                  <a14:useLocalDpi xmlns:a14="http://schemas.microsoft.com/office/drawing/2010/main" val="0"/>
                </a:ext>
              </a:extLst>
            </a:blip>
            <a:srcRect l="77083" r="520"/>
            <a:stretch>
              <a:fillRect/>
            </a:stretch>
          </p:blipFill>
          <p:spPr bwMode="auto">
            <a:xfrm>
              <a:off x="5587" y="4226"/>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 name="Picture 156" descr="Templete (ds2)">
              <a:extLst>
                <a:ext uri="{FF2B5EF4-FFF2-40B4-BE49-F238E27FC236}">
                  <a16:creationId xmlns:a16="http://schemas.microsoft.com/office/drawing/2014/main" id="{C5FEF6E5-B3E4-4E68-9624-20D1D9E167D0}"/>
                </a:ext>
              </a:extLst>
            </p:cNvPr>
            <p:cNvPicPr>
              <a:picLocks noChangeAspect="1" noChangeArrowheads="1"/>
            </p:cNvPicPr>
            <p:nvPr/>
          </p:nvPicPr>
          <p:blipFill>
            <a:blip r:embed="rId45" cstate="print">
              <a:extLst>
                <a:ext uri="{28A0092B-C50C-407E-A947-70E740481C1C}">
                  <a14:useLocalDpi xmlns:a14="http://schemas.microsoft.com/office/drawing/2010/main" val="0"/>
                </a:ext>
              </a:extLst>
            </a:blip>
            <a:srcRect l="3125" r="74478"/>
            <a:stretch>
              <a:fillRect/>
            </a:stretch>
          </p:blipFill>
          <p:spPr bwMode="auto">
            <a:xfrm>
              <a:off x="5496" y="4226"/>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 name="Picture 157" descr="Templete (ds2)">
              <a:extLst>
                <a:ext uri="{FF2B5EF4-FFF2-40B4-BE49-F238E27FC236}">
                  <a16:creationId xmlns:a16="http://schemas.microsoft.com/office/drawing/2014/main" id="{A184835D-DB5A-432B-8512-9BAC5777BA0D}"/>
                </a:ext>
              </a:extLst>
            </p:cNvPr>
            <p:cNvPicPr>
              <a:picLocks noChangeAspect="1" noChangeArrowheads="1"/>
            </p:cNvPicPr>
            <p:nvPr/>
          </p:nvPicPr>
          <p:blipFill>
            <a:blip r:embed="rId46" cstate="print">
              <a:extLst>
                <a:ext uri="{28A0092B-C50C-407E-A947-70E740481C1C}">
                  <a14:useLocalDpi xmlns:a14="http://schemas.microsoft.com/office/drawing/2010/main" val="0"/>
                </a:ext>
              </a:extLst>
            </a:blip>
            <a:srcRect l="3125" r="72916"/>
            <a:stretch>
              <a:fillRect/>
            </a:stretch>
          </p:blipFill>
          <p:spPr bwMode="auto">
            <a:xfrm>
              <a:off x="5405"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7" name="Picture 158" descr="Templete (ds2)">
              <a:extLst>
                <a:ext uri="{FF2B5EF4-FFF2-40B4-BE49-F238E27FC236}">
                  <a16:creationId xmlns:a16="http://schemas.microsoft.com/office/drawing/2014/main" id="{763B8123-C4A1-46EE-9107-3410A1C4DF60}"/>
                </a:ext>
              </a:extLst>
            </p:cNvPr>
            <p:cNvPicPr>
              <a:picLocks noChangeAspect="1" noChangeArrowheads="1"/>
            </p:cNvPicPr>
            <p:nvPr/>
          </p:nvPicPr>
          <p:blipFill>
            <a:blip r:embed="rId43" cstate="print">
              <a:extLst>
                <a:ext uri="{28A0092B-C50C-407E-A947-70E740481C1C}">
                  <a14:useLocalDpi xmlns:a14="http://schemas.microsoft.com/office/drawing/2010/main" val="0"/>
                </a:ext>
              </a:extLst>
            </a:blip>
            <a:srcRect l="53125" r="22917"/>
            <a:stretch>
              <a:fillRect/>
            </a:stretch>
          </p:blipFill>
          <p:spPr bwMode="auto">
            <a:xfrm>
              <a:off x="5312"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8" name="Picture 159" descr="Templete (ds2)">
              <a:extLst>
                <a:ext uri="{FF2B5EF4-FFF2-40B4-BE49-F238E27FC236}">
                  <a16:creationId xmlns:a16="http://schemas.microsoft.com/office/drawing/2014/main" id="{8875E01B-BF3B-4684-997D-71F3E4CCAF95}"/>
                </a:ext>
              </a:extLst>
            </p:cNvPr>
            <p:cNvPicPr>
              <a:picLocks noChangeAspect="1" noChangeArrowheads="1"/>
            </p:cNvPicPr>
            <p:nvPr/>
          </p:nvPicPr>
          <p:blipFill>
            <a:blip r:embed="rId47" cstate="print">
              <a:extLst>
                <a:ext uri="{28A0092B-C50C-407E-A947-70E740481C1C}">
                  <a14:useLocalDpi xmlns:a14="http://schemas.microsoft.com/office/drawing/2010/main" val="0"/>
                </a:ext>
              </a:extLst>
            </a:blip>
            <a:srcRect l="3125" r="71353"/>
            <a:stretch>
              <a:fillRect/>
            </a:stretch>
          </p:blipFill>
          <p:spPr bwMode="auto">
            <a:xfrm>
              <a:off x="5220" y="4226"/>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9" name="Picture 160" descr="Templete (ds2)">
              <a:extLst>
                <a:ext uri="{FF2B5EF4-FFF2-40B4-BE49-F238E27FC236}">
                  <a16:creationId xmlns:a16="http://schemas.microsoft.com/office/drawing/2014/main" id="{5E0C9150-0FFB-4DBD-9F01-13AF53DF0BA5}"/>
                </a:ext>
              </a:extLst>
            </p:cNvPr>
            <p:cNvPicPr>
              <a:picLocks noChangeAspect="1" noChangeArrowheads="1"/>
            </p:cNvPicPr>
            <p:nvPr/>
          </p:nvPicPr>
          <p:blipFill>
            <a:blip r:embed="rId48" cstate="print">
              <a:extLst>
                <a:ext uri="{28A0092B-C50C-407E-A947-70E740481C1C}">
                  <a14:useLocalDpi xmlns:a14="http://schemas.microsoft.com/office/drawing/2010/main" val="0"/>
                </a:ext>
              </a:extLst>
            </a:blip>
            <a:srcRect l="3125" r="77083"/>
            <a:stretch>
              <a:fillRect/>
            </a:stretch>
          </p:blipFill>
          <p:spPr bwMode="auto">
            <a:xfrm>
              <a:off x="5127" y="4226"/>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0" name="Picture 161" descr="Templete (ds2)">
              <a:extLst>
                <a:ext uri="{FF2B5EF4-FFF2-40B4-BE49-F238E27FC236}">
                  <a16:creationId xmlns:a16="http://schemas.microsoft.com/office/drawing/2014/main" id="{D7287F59-9B5C-40E8-94B0-216826551A5F}"/>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53125" r="22917"/>
            <a:stretch>
              <a:fillRect/>
            </a:stretch>
          </p:blipFill>
          <p:spPr bwMode="auto">
            <a:xfrm>
              <a:off x="5036"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 name="Picture 162" descr="Templete (ds2)">
              <a:extLst>
                <a:ext uri="{FF2B5EF4-FFF2-40B4-BE49-F238E27FC236}">
                  <a16:creationId xmlns:a16="http://schemas.microsoft.com/office/drawing/2014/main" id="{1BFBD058-6E55-41EE-AC56-DA7FB3205470}"/>
                </a:ext>
              </a:extLst>
            </p:cNvPr>
            <p:cNvPicPr>
              <a:picLocks noChangeAspect="1" noChangeArrowheads="1"/>
            </p:cNvPicPr>
            <p:nvPr/>
          </p:nvPicPr>
          <p:blipFill>
            <a:blip r:embed="rId43" cstate="print">
              <a:extLst>
                <a:ext uri="{28A0092B-C50C-407E-A947-70E740481C1C}">
                  <a14:useLocalDpi xmlns:a14="http://schemas.microsoft.com/office/drawing/2010/main" val="0"/>
                </a:ext>
              </a:extLst>
            </a:blip>
            <a:srcRect l="53125" r="22917"/>
            <a:stretch>
              <a:fillRect/>
            </a:stretch>
          </p:blipFill>
          <p:spPr bwMode="auto">
            <a:xfrm>
              <a:off x="4947"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 name="Picture 163" descr="Templete (ds2)">
              <a:extLst>
                <a:ext uri="{FF2B5EF4-FFF2-40B4-BE49-F238E27FC236}">
                  <a16:creationId xmlns:a16="http://schemas.microsoft.com/office/drawing/2014/main" id="{C1825B45-11D3-4915-AC6F-68E68FFF2A48}"/>
                </a:ext>
              </a:extLst>
            </p:cNvPr>
            <p:cNvPicPr>
              <a:picLocks noChangeAspect="1" noChangeArrowheads="1"/>
            </p:cNvPicPr>
            <p:nvPr/>
          </p:nvPicPr>
          <p:blipFill>
            <a:blip r:embed="rId43" cstate="print">
              <a:extLst>
                <a:ext uri="{28A0092B-C50C-407E-A947-70E740481C1C}">
                  <a14:useLocalDpi xmlns:a14="http://schemas.microsoft.com/office/drawing/2010/main" val="0"/>
                </a:ext>
              </a:extLst>
            </a:blip>
            <a:srcRect l="53125" r="22917"/>
            <a:stretch>
              <a:fillRect/>
            </a:stretch>
          </p:blipFill>
          <p:spPr bwMode="auto">
            <a:xfrm>
              <a:off x="4848"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3" name="Picture 164" descr="Templete (ds2)">
              <a:extLst>
                <a:ext uri="{FF2B5EF4-FFF2-40B4-BE49-F238E27FC236}">
                  <a16:creationId xmlns:a16="http://schemas.microsoft.com/office/drawing/2014/main" id="{7BF3E77D-B3DD-4EF9-835C-B4A5AD77B386}"/>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53125" r="22917"/>
            <a:stretch>
              <a:fillRect/>
            </a:stretch>
          </p:blipFill>
          <p:spPr bwMode="auto">
            <a:xfrm>
              <a:off x="4755"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4" name="Picture 165" descr="Templete (ds2)">
              <a:extLst>
                <a:ext uri="{FF2B5EF4-FFF2-40B4-BE49-F238E27FC236}">
                  <a16:creationId xmlns:a16="http://schemas.microsoft.com/office/drawing/2014/main" id="{7960172D-68B6-4064-8E71-233F9FBA70A5}"/>
                </a:ext>
              </a:extLst>
            </p:cNvPr>
            <p:cNvPicPr>
              <a:picLocks noChangeAspect="1" noChangeArrowheads="1"/>
            </p:cNvPicPr>
            <p:nvPr/>
          </p:nvPicPr>
          <p:blipFill>
            <a:blip r:embed="rId43" cstate="print">
              <a:extLst>
                <a:ext uri="{28A0092B-C50C-407E-A947-70E740481C1C}">
                  <a14:useLocalDpi xmlns:a14="http://schemas.microsoft.com/office/drawing/2010/main" val="0"/>
                </a:ext>
              </a:extLst>
            </a:blip>
            <a:srcRect l="53125" r="22917"/>
            <a:stretch>
              <a:fillRect/>
            </a:stretch>
          </p:blipFill>
          <p:spPr bwMode="auto">
            <a:xfrm>
              <a:off x="4660" y="42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5" name="Picture 166" descr="Templete (ds2)">
              <a:extLst>
                <a:ext uri="{FF2B5EF4-FFF2-40B4-BE49-F238E27FC236}">
                  <a16:creationId xmlns:a16="http://schemas.microsoft.com/office/drawing/2014/main" id="{95A37860-A752-46B4-BB6E-AA7995335270}"/>
                </a:ext>
              </a:extLst>
            </p:cNvPr>
            <p:cNvPicPr>
              <a:picLocks noChangeAspect="1" noChangeArrowheads="1"/>
            </p:cNvPicPr>
            <p:nvPr/>
          </p:nvPicPr>
          <p:blipFill>
            <a:blip r:embed="rId43" cstate="print">
              <a:extLst>
                <a:ext uri="{28A0092B-C50C-407E-A947-70E740481C1C}">
                  <a14:useLocalDpi xmlns:a14="http://schemas.microsoft.com/office/drawing/2010/main" val="0"/>
                </a:ext>
              </a:extLst>
            </a:blip>
            <a:srcRect l="77083" r="3125"/>
            <a:stretch>
              <a:fillRect/>
            </a:stretch>
          </p:blipFill>
          <p:spPr bwMode="auto">
            <a:xfrm>
              <a:off x="4568" y="4226"/>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6" name="Picture 167" descr="Templete (ds2)">
              <a:extLst>
                <a:ext uri="{FF2B5EF4-FFF2-40B4-BE49-F238E27FC236}">
                  <a16:creationId xmlns:a16="http://schemas.microsoft.com/office/drawing/2014/main" id="{19A9BB4E-BCCF-449C-93A0-97AFACC478C4}"/>
                </a:ext>
              </a:extLst>
            </p:cNvPr>
            <p:cNvPicPr>
              <a:picLocks noChangeAspect="1" noChangeArrowheads="1"/>
            </p:cNvPicPr>
            <p:nvPr/>
          </p:nvPicPr>
          <p:blipFill>
            <a:blip r:embed="rId41" cstate="print">
              <a:extLst>
                <a:ext uri="{28A0092B-C50C-407E-A947-70E740481C1C}">
                  <a14:useLocalDpi xmlns:a14="http://schemas.microsoft.com/office/drawing/2010/main" val="0"/>
                </a:ext>
              </a:extLst>
            </a:blip>
            <a:srcRect l="53125" t="-368" r="26042" b="50735"/>
            <a:stretch>
              <a:fillRect/>
            </a:stretch>
          </p:blipFill>
          <p:spPr bwMode="auto">
            <a:xfrm rot="2682719">
              <a:off x="4381" y="4181"/>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7" name="Picture 168" descr="Templete (ds2)">
              <a:extLst>
                <a:ext uri="{FF2B5EF4-FFF2-40B4-BE49-F238E27FC236}">
                  <a16:creationId xmlns:a16="http://schemas.microsoft.com/office/drawing/2014/main" id="{BB2B6EC8-4F7E-4E84-9289-BAD7A7EAB213}"/>
                </a:ext>
              </a:extLst>
            </p:cNvPr>
            <p:cNvPicPr>
              <a:picLocks noChangeAspect="1" noChangeArrowheads="1"/>
            </p:cNvPicPr>
            <p:nvPr/>
          </p:nvPicPr>
          <p:blipFill>
            <a:blip r:embed="rId41" cstate="print">
              <a:extLst>
                <a:ext uri="{28A0092B-C50C-407E-A947-70E740481C1C}">
                  <a14:useLocalDpi xmlns:a14="http://schemas.microsoft.com/office/drawing/2010/main" val="0"/>
                </a:ext>
              </a:extLst>
            </a:blip>
            <a:srcRect l="53125" t="-368" r="26042" b="50735"/>
            <a:stretch>
              <a:fillRect/>
            </a:stretch>
          </p:blipFill>
          <p:spPr bwMode="auto">
            <a:xfrm>
              <a:off x="3737" y="3785"/>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8" name="Picture 169" descr="Templete (ds2)">
              <a:extLst>
                <a:ext uri="{FF2B5EF4-FFF2-40B4-BE49-F238E27FC236}">
                  <a16:creationId xmlns:a16="http://schemas.microsoft.com/office/drawing/2014/main" id="{C5611376-C251-4B21-9715-EC6C167CC92E}"/>
                </a:ext>
              </a:extLst>
            </p:cNvPr>
            <p:cNvPicPr>
              <a:picLocks noChangeAspect="1" noChangeArrowheads="1"/>
            </p:cNvPicPr>
            <p:nvPr/>
          </p:nvPicPr>
          <p:blipFill>
            <a:blip r:embed="rId49" cstate="print">
              <a:extLst>
                <a:ext uri="{28A0092B-C50C-407E-A947-70E740481C1C}">
                  <a14:useLocalDpi xmlns:a14="http://schemas.microsoft.com/office/drawing/2010/main" val="0"/>
                </a:ext>
              </a:extLst>
            </a:blip>
            <a:srcRect l="77083" r="3125" b="50368"/>
            <a:stretch>
              <a:fillRect/>
            </a:stretch>
          </p:blipFill>
          <p:spPr bwMode="auto">
            <a:xfrm rot="2969150">
              <a:off x="4322" y="4112"/>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9" name="Picture 170" descr="Templete (ds2)">
              <a:extLst>
                <a:ext uri="{FF2B5EF4-FFF2-40B4-BE49-F238E27FC236}">
                  <a16:creationId xmlns:a16="http://schemas.microsoft.com/office/drawing/2014/main" id="{F79788F2-7DB8-4B61-907B-75CDA7091373}"/>
                </a:ext>
              </a:extLst>
            </p:cNvPr>
            <p:cNvPicPr>
              <a:picLocks noChangeAspect="1" noChangeArrowheads="1"/>
            </p:cNvPicPr>
            <p:nvPr/>
          </p:nvPicPr>
          <p:blipFill>
            <a:blip r:embed="rId49" cstate="print">
              <a:extLst>
                <a:ext uri="{28A0092B-C50C-407E-A947-70E740481C1C}">
                  <a14:useLocalDpi xmlns:a14="http://schemas.microsoft.com/office/drawing/2010/main" val="0"/>
                </a:ext>
              </a:extLst>
            </a:blip>
            <a:srcRect l="77083" r="3125" b="50368"/>
            <a:stretch>
              <a:fillRect/>
            </a:stretch>
          </p:blipFill>
          <p:spPr bwMode="auto">
            <a:xfrm rot="2969150">
              <a:off x="4209" y="3964"/>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0" name="Picture 171" descr="Templete (ds2)">
              <a:extLst>
                <a:ext uri="{FF2B5EF4-FFF2-40B4-BE49-F238E27FC236}">
                  <a16:creationId xmlns:a16="http://schemas.microsoft.com/office/drawing/2014/main" id="{76478C98-BCB9-4AE5-9A92-E5C8A95D3B46}"/>
                </a:ext>
              </a:extLst>
            </p:cNvPr>
            <p:cNvPicPr>
              <a:picLocks noChangeAspect="1" noChangeArrowheads="1"/>
            </p:cNvPicPr>
            <p:nvPr/>
          </p:nvPicPr>
          <p:blipFill>
            <a:blip r:embed="rId50" cstate="print">
              <a:extLst>
                <a:ext uri="{28A0092B-C50C-407E-A947-70E740481C1C}">
                  <a14:useLocalDpi xmlns:a14="http://schemas.microsoft.com/office/drawing/2010/main" val="0"/>
                </a:ext>
              </a:extLst>
            </a:blip>
            <a:srcRect l="77083" r="3125" b="50368"/>
            <a:stretch>
              <a:fillRect/>
            </a:stretch>
          </p:blipFill>
          <p:spPr bwMode="auto">
            <a:xfrm>
              <a:off x="4017" y="3786"/>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1" name="Picture 172" descr="Templete (ds2)">
              <a:extLst>
                <a:ext uri="{FF2B5EF4-FFF2-40B4-BE49-F238E27FC236}">
                  <a16:creationId xmlns:a16="http://schemas.microsoft.com/office/drawing/2014/main" id="{D4AA5AF4-19BE-4C4D-80DE-1B69587445E1}"/>
                </a:ext>
              </a:extLst>
            </p:cNvPr>
            <p:cNvPicPr>
              <a:picLocks noChangeAspect="1" noChangeArrowheads="1"/>
            </p:cNvPicPr>
            <p:nvPr/>
          </p:nvPicPr>
          <p:blipFill>
            <a:blip r:embed="rId50" cstate="print">
              <a:extLst>
                <a:ext uri="{28A0092B-C50C-407E-A947-70E740481C1C}">
                  <a14:useLocalDpi xmlns:a14="http://schemas.microsoft.com/office/drawing/2010/main" val="0"/>
                </a:ext>
              </a:extLst>
            </a:blip>
            <a:srcRect l="77083" r="3125" b="50368"/>
            <a:stretch>
              <a:fillRect/>
            </a:stretch>
          </p:blipFill>
          <p:spPr bwMode="auto">
            <a:xfrm>
              <a:off x="3648" y="3784"/>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 name="Picture 173" descr="Templete (ds2)">
              <a:extLst>
                <a:ext uri="{FF2B5EF4-FFF2-40B4-BE49-F238E27FC236}">
                  <a16:creationId xmlns:a16="http://schemas.microsoft.com/office/drawing/2014/main" id="{84D4DCEF-0FBB-4478-A5F0-4918B684D5E4}"/>
                </a:ext>
              </a:extLst>
            </p:cNvPr>
            <p:cNvPicPr>
              <a:picLocks noChangeAspect="1" noChangeArrowheads="1"/>
            </p:cNvPicPr>
            <p:nvPr/>
          </p:nvPicPr>
          <p:blipFill>
            <a:blip r:embed="rId50" cstate="print">
              <a:extLst>
                <a:ext uri="{28A0092B-C50C-407E-A947-70E740481C1C}">
                  <a14:useLocalDpi xmlns:a14="http://schemas.microsoft.com/office/drawing/2010/main" val="0"/>
                </a:ext>
              </a:extLst>
            </a:blip>
            <a:srcRect l="77083" r="3125" b="50368"/>
            <a:stretch>
              <a:fillRect/>
            </a:stretch>
          </p:blipFill>
          <p:spPr bwMode="auto">
            <a:xfrm>
              <a:off x="3267" y="3715"/>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3" name="Picture 174" descr="Templete (ds2)">
              <a:extLst>
                <a:ext uri="{FF2B5EF4-FFF2-40B4-BE49-F238E27FC236}">
                  <a16:creationId xmlns:a16="http://schemas.microsoft.com/office/drawing/2014/main" id="{3D86291C-5DF1-4BA6-B164-35D21285F1AA}"/>
                </a:ext>
              </a:extLst>
            </p:cNvPr>
            <p:cNvPicPr>
              <a:picLocks noChangeAspect="1" noChangeArrowheads="1"/>
            </p:cNvPicPr>
            <p:nvPr/>
          </p:nvPicPr>
          <p:blipFill>
            <a:blip r:embed="rId51" cstate="print">
              <a:extLst>
                <a:ext uri="{28A0092B-C50C-407E-A947-70E740481C1C}">
                  <a14:useLocalDpi xmlns:a14="http://schemas.microsoft.com/office/drawing/2010/main" val="0"/>
                </a:ext>
              </a:extLst>
            </a:blip>
            <a:srcRect l="77083" r="3906" b="49632"/>
            <a:stretch>
              <a:fillRect/>
            </a:stretch>
          </p:blipFill>
          <p:spPr bwMode="auto">
            <a:xfrm rot="2920833">
              <a:off x="4267" y="4039"/>
              <a:ext cx="73"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4" name="Picture 175" descr="Templete (ds2)">
              <a:extLst>
                <a:ext uri="{FF2B5EF4-FFF2-40B4-BE49-F238E27FC236}">
                  <a16:creationId xmlns:a16="http://schemas.microsoft.com/office/drawing/2014/main" id="{5CA8BFAE-1A3C-4A47-AC30-6017FE3A4AC7}"/>
                </a:ext>
              </a:extLst>
            </p:cNvPr>
            <p:cNvPicPr>
              <a:picLocks noChangeAspect="1" noChangeArrowheads="1"/>
            </p:cNvPicPr>
            <p:nvPr/>
          </p:nvPicPr>
          <p:blipFill>
            <a:blip r:embed="rId52" cstate="print">
              <a:extLst>
                <a:ext uri="{28A0092B-C50C-407E-A947-70E740481C1C}">
                  <a14:useLocalDpi xmlns:a14="http://schemas.microsoft.com/office/drawing/2010/main" val="0"/>
                </a:ext>
              </a:extLst>
            </a:blip>
            <a:srcRect l="77083" r="3906" b="49632"/>
            <a:stretch>
              <a:fillRect/>
            </a:stretch>
          </p:blipFill>
          <p:spPr bwMode="auto">
            <a:xfrm>
              <a:off x="3921" y="3785"/>
              <a:ext cx="73"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5" name="Picture 176" descr="Templete (ds2)">
              <a:extLst>
                <a:ext uri="{FF2B5EF4-FFF2-40B4-BE49-F238E27FC236}">
                  <a16:creationId xmlns:a16="http://schemas.microsoft.com/office/drawing/2014/main" id="{0D5D9955-91FD-46DA-9782-A44AF6EF4F1B}"/>
                </a:ext>
              </a:extLst>
            </p:cNvPr>
            <p:cNvPicPr>
              <a:picLocks noChangeAspect="1" noChangeArrowheads="1"/>
            </p:cNvPicPr>
            <p:nvPr/>
          </p:nvPicPr>
          <p:blipFill>
            <a:blip r:embed="rId52" cstate="print">
              <a:extLst>
                <a:ext uri="{28A0092B-C50C-407E-A947-70E740481C1C}">
                  <a14:useLocalDpi xmlns:a14="http://schemas.microsoft.com/office/drawing/2010/main" val="0"/>
                </a:ext>
              </a:extLst>
            </a:blip>
            <a:srcRect l="77083" r="3906" b="49632"/>
            <a:stretch>
              <a:fillRect/>
            </a:stretch>
          </p:blipFill>
          <p:spPr bwMode="auto">
            <a:xfrm>
              <a:off x="3833" y="3779"/>
              <a:ext cx="73"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6" name="Picture 177" descr="Templete (ds2)">
              <a:extLst>
                <a:ext uri="{FF2B5EF4-FFF2-40B4-BE49-F238E27FC236}">
                  <a16:creationId xmlns:a16="http://schemas.microsoft.com/office/drawing/2014/main" id="{D84BF1FC-031F-4D14-BE9F-D993949FAB93}"/>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53125" r="22917"/>
            <a:stretch>
              <a:fillRect/>
            </a:stretch>
          </p:blipFill>
          <p:spPr bwMode="auto">
            <a:xfrm>
              <a:off x="3462" y="378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7" name="Picture 178" descr="Templete (ds2)">
              <a:extLst>
                <a:ext uri="{FF2B5EF4-FFF2-40B4-BE49-F238E27FC236}">
                  <a16:creationId xmlns:a16="http://schemas.microsoft.com/office/drawing/2014/main" id="{5F4FB21F-210D-47B1-89AC-0306E78DE55D}"/>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77083" r="3125"/>
            <a:stretch>
              <a:fillRect/>
            </a:stretch>
          </p:blipFill>
          <p:spPr bwMode="auto">
            <a:xfrm>
              <a:off x="3559" y="3788"/>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8" name="Picture 179" descr="Templete (ds2)">
              <a:extLst>
                <a:ext uri="{FF2B5EF4-FFF2-40B4-BE49-F238E27FC236}">
                  <a16:creationId xmlns:a16="http://schemas.microsoft.com/office/drawing/2014/main" id="{2C614EB8-BAAC-4A17-8073-CF5E57763702}"/>
                </a:ext>
              </a:extLst>
            </p:cNvPr>
            <p:cNvPicPr>
              <a:picLocks noChangeAspect="1" noChangeArrowheads="1"/>
            </p:cNvPicPr>
            <p:nvPr/>
          </p:nvPicPr>
          <p:blipFill>
            <a:blip r:embed="rId53" cstate="print">
              <a:extLst>
                <a:ext uri="{28A0092B-C50C-407E-A947-70E740481C1C}">
                  <a14:useLocalDpi xmlns:a14="http://schemas.microsoft.com/office/drawing/2010/main" val="0"/>
                </a:ext>
              </a:extLst>
            </a:blip>
            <a:srcRect l="53125" r="29428" b="49632"/>
            <a:stretch>
              <a:fillRect/>
            </a:stretch>
          </p:blipFill>
          <p:spPr bwMode="auto">
            <a:xfrm rot="3038853">
              <a:off x="4156" y="3889"/>
              <a:ext cx="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9" name="Picture 180" descr="Templete (ds2)">
              <a:extLst>
                <a:ext uri="{FF2B5EF4-FFF2-40B4-BE49-F238E27FC236}">
                  <a16:creationId xmlns:a16="http://schemas.microsoft.com/office/drawing/2014/main" id="{10243A35-3F15-41BF-9422-7948BC2A98A3}"/>
                </a:ext>
              </a:extLst>
            </p:cNvPr>
            <p:cNvPicPr>
              <a:picLocks noChangeAspect="1" noChangeArrowheads="1"/>
            </p:cNvPicPr>
            <p:nvPr/>
          </p:nvPicPr>
          <p:blipFill>
            <a:blip r:embed="rId52" cstate="print">
              <a:extLst>
                <a:ext uri="{28A0092B-C50C-407E-A947-70E740481C1C}">
                  <a14:useLocalDpi xmlns:a14="http://schemas.microsoft.com/office/drawing/2010/main" val="0"/>
                </a:ext>
              </a:extLst>
            </a:blip>
            <a:srcRect l="54948" t="-368" r="29428" b="49632"/>
            <a:stretch>
              <a:fillRect/>
            </a:stretch>
          </p:blipFill>
          <p:spPr bwMode="auto">
            <a:xfrm rot="2299705">
              <a:off x="4096" y="3823"/>
              <a:ext cx="6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0" name="Picture 181" descr="Templete (ds2)">
              <a:extLst>
                <a:ext uri="{FF2B5EF4-FFF2-40B4-BE49-F238E27FC236}">
                  <a16:creationId xmlns:a16="http://schemas.microsoft.com/office/drawing/2014/main" id="{8CA6FC5F-034E-4EDD-8A77-801D7E5282F6}"/>
                </a:ext>
              </a:extLst>
            </p:cNvPr>
            <p:cNvPicPr>
              <a:picLocks noChangeAspect="1" noChangeArrowheads="1"/>
            </p:cNvPicPr>
            <p:nvPr/>
          </p:nvPicPr>
          <p:blipFill>
            <a:blip r:embed="rId54" cstate="print">
              <a:extLst>
                <a:ext uri="{28A0092B-C50C-407E-A947-70E740481C1C}">
                  <a14:useLocalDpi xmlns:a14="http://schemas.microsoft.com/office/drawing/2010/main" val="0"/>
                </a:ext>
              </a:extLst>
            </a:blip>
            <a:srcRect l="29428" t="49632" r="53125"/>
            <a:stretch>
              <a:fillRect/>
            </a:stretch>
          </p:blipFill>
          <p:spPr bwMode="auto">
            <a:xfrm>
              <a:off x="3261" y="3928"/>
              <a:ext cx="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1" name="Picture 182" descr="Templete (ds2)">
              <a:extLst>
                <a:ext uri="{FF2B5EF4-FFF2-40B4-BE49-F238E27FC236}">
                  <a16:creationId xmlns:a16="http://schemas.microsoft.com/office/drawing/2014/main" id="{9F09A939-AA7A-430C-9127-4F25C7D2B6A6}"/>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53125" r="32553"/>
            <a:stretch>
              <a:fillRect/>
            </a:stretch>
          </p:blipFill>
          <p:spPr bwMode="auto">
            <a:xfrm>
              <a:off x="3151" y="3787"/>
              <a:ext cx="5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 name="Picture 183" descr="Templete (ds2)">
              <a:extLst>
                <a:ext uri="{FF2B5EF4-FFF2-40B4-BE49-F238E27FC236}">
                  <a16:creationId xmlns:a16="http://schemas.microsoft.com/office/drawing/2014/main" id="{A96D1256-8C16-4CFC-94DE-D995AC100B48}"/>
                </a:ext>
              </a:extLst>
            </p:cNvPr>
            <p:cNvPicPr>
              <a:picLocks noChangeAspect="1" noChangeArrowheads="1"/>
            </p:cNvPicPr>
            <p:nvPr/>
          </p:nvPicPr>
          <p:blipFill>
            <a:blip r:embed="rId55" cstate="print">
              <a:extLst>
                <a:ext uri="{28A0092B-C50C-407E-A947-70E740481C1C}">
                  <a14:useLocalDpi xmlns:a14="http://schemas.microsoft.com/office/drawing/2010/main" val="0"/>
                </a:ext>
              </a:extLst>
            </a:blip>
            <a:srcRect l="53125" r="32553"/>
            <a:stretch>
              <a:fillRect/>
            </a:stretch>
          </p:blipFill>
          <p:spPr bwMode="auto">
            <a:xfrm>
              <a:off x="3057" y="3789"/>
              <a:ext cx="5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3" name="Picture 184" descr="Templete (ds2)">
              <a:extLst>
                <a:ext uri="{FF2B5EF4-FFF2-40B4-BE49-F238E27FC236}">
                  <a16:creationId xmlns:a16="http://schemas.microsoft.com/office/drawing/2014/main" id="{F7BF2987-7F1D-4088-B975-97AAE7BF355D}"/>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77083" r="3125"/>
            <a:stretch>
              <a:fillRect/>
            </a:stretch>
          </p:blipFill>
          <p:spPr bwMode="auto">
            <a:xfrm>
              <a:off x="2863" y="3790"/>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4" name="Picture 185" descr="Templete (ds2)">
              <a:extLst>
                <a:ext uri="{FF2B5EF4-FFF2-40B4-BE49-F238E27FC236}">
                  <a16:creationId xmlns:a16="http://schemas.microsoft.com/office/drawing/2014/main" id="{DE67B766-B8D1-4B2C-905C-2D120D16AE87}"/>
                </a:ext>
              </a:extLst>
            </p:cNvPr>
            <p:cNvPicPr>
              <a:picLocks noChangeAspect="1" noChangeArrowheads="1"/>
            </p:cNvPicPr>
            <p:nvPr/>
          </p:nvPicPr>
          <p:blipFill>
            <a:blip r:embed="rId55" cstate="print">
              <a:extLst>
                <a:ext uri="{28A0092B-C50C-407E-A947-70E740481C1C}">
                  <a14:useLocalDpi xmlns:a14="http://schemas.microsoft.com/office/drawing/2010/main" val="0"/>
                </a:ext>
              </a:extLst>
            </a:blip>
            <a:srcRect l="77083" r="3125"/>
            <a:stretch>
              <a:fillRect/>
            </a:stretch>
          </p:blipFill>
          <p:spPr bwMode="auto">
            <a:xfrm>
              <a:off x="2965" y="3790"/>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5" name="Picture 186" descr="Templete (ds2)">
              <a:extLst>
                <a:ext uri="{FF2B5EF4-FFF2-40B4-BE49-F238E27FC236}">
                  <a16:creationId xmlns:a16="http://schemas.microsoft.com/office/drawing/2014/main" id="{D97B430F-8996-4C1E-91B7-ADA16250F10F}"/>
                </a:ext>
              </a:extLst>
            </p:cNvPr>
            <p:cNvPicPr>
              <a:picLocks noChangeAspect="1" noChangeArrowheads="1"/>
            </p:cNvPicPr>
            <p:nvPr/>
          </p:nvPicPr>
          <p:blipFill>
            <a:blip r:embed="rId56" cstate="print">
              <a:extLst>
                <a:ext uri="{28A0092B-C50C-407E-A947-70E740481C1C}">
                  <a14:useLocalDpi xmlns:a14="http://schemas.microsoft.com/office/drawing/2010/main" val="0"/>
                </a:ext>
              </a:extLst>
            </a:blip>
            <a:srcRect l="53125" r="22917"/>
            <a:stretch>
              <a:fillRect/>
            </a:stretch>
          </p:blipFill>
          <p:spPr bwMode="auto">
            <a:xfrm rot="17509070" flipV="1">
              <a:off x="4289" y="439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6" name="Picture 187" descr="Templete (ds2)">
              <a:extLst>
                <a:ext uri="{FF2B5EF4-FFF2-40B4-BE49-F238E27FC236}">
                  <a16:creationId xmlns:a16="http://schemas.microsoft.com/office/drawing/2014/main" id="{578E4006-A57C-4C3E-872F-8694F518658B}"/>
                </a:ext>
              </a:extLst>
            </p:cNvPr>
            <p:cNvPicPr>
              <a:picLocks noChangeAspect="1" noChangeArrowheads="1"/>
            </p:cNvPicPr>
            <p:nvPr/>
          </p:nvPicPr>
          <p:blipFill>
            <a:blip r:embed="rId57" cstate="print">
              <a:extLst>
                <a:ext uri="{28A0092B-C50C-407E-A947-70E740481C1C}">
                  <a14:useLocalDpi xmlns:a14="http://schemas.microsoft.com/office/drawing/2010/main" val="0"/>
                </a:ext>
              </a:extLst>
            </a:blip>
            <a:srcRect l="77083" r="3125"/>
            <a:stretch>
              <a:fillRect/>
            </a:stretch>
          </p:blipFill>
          <p:spPr bwMode="auto">
            <a:xfrm rot="-3856649">
              <a:off x="4258" y="4507"/>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7" name="Picture 188" descr="Templete (ds2)">
              <a:extLst>
                <a:ext uri="{FF2B5EF4-FFF2-40B4-BE49-F238E27FC236}">
                  <a16:creationId xmlns:a16="http://schemas.microsoft.com/office/drawing/2014/main" id="{D0EDF26A-A1CE-47BA-8192-91C416F4DEC5}"/>
                </a:ext>
              </a:extLst>
            </p:cNvPr>
            <p:cNvPicPr>
              <a:picLocks noChangeAspect="1" noChangeArrowheads="1"/>
            </p:cNvPicPr>
            <p:nvPr/>
          </p:nvPicPr>
          <p:blipFill>
            <a:blip r:embed="rId57" cstate="print">
              <a:extLst>
                <a:ext uri="{28A0092B-C50C-407E-A947-70E740481C1C}">
                  <a14:useLocalDpi xmlns:a14="http://schemas.microsoft.com/office/drawing/2010/main" val="0"/>
                </a:ext>
              </a:extLst>
            </a:blip>
            <a:srcRect l="53125" r="22917"/>
            <a:stretch>
              <a:fillRect/>
            </a:stretch>
          </p:blipFill>
          <p:spPr bwMode="auto">
            <a:xfrm rot="-3749663">
              <a:off x="4126" y="482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8" name="Picture 189" descr="Templete (ds2)">
              <a:extLst>
                <a:ext uri="{FF2B5EF4-FFF2-40B4-BE49-F238E27FC236}">
                  <a16:creationId xmlns:a16="http://schemas.microsoft.com/office/drawing/2014/main" id="{EC7CAAC8-14C2-467B-A4CB-DFCC0FF40D3F}"/>
                </a:ext>
              </a:extLst>
            </p:cNvPr>
            <p:cNvPicPr>
              <a:picLocks noChangeAspect="1" noChangeArrowheads="1"/>
            </p:cNvPicPr>
            <p:nvPr/>
          </p:nvPicPr>
          <p:blipFill>
            <a:blip r:embed="rId41" cstate="print">
              <a:extLst>
                <a:ext uri="{28A0092B-C50C-407E-A947-70E740481C1C}">
                  <a14:useLocalDpi xmlns:a14="http://schemas.microsoft.com/office/drawing/2010/main" val="0"/>
                </a:ext>
              </a:extLst>
            </a:blip>
            <a:srcRect l="53125" t="-368" r="26042" b="50735"/>
            <a:stretch>
              <a:fillRect/>
            </a:stretch>
          </p:blipFill>
          <p:spPr bwMode="auto">
            <a:xfrm rot="8395939">
              <a:off x="4137" y="5055"/>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9" name="Picture 190" descr="Templete (ds2)">
              <a:extLst>
                <a:ext uri="{FF2B5EF4-FFF2-40B4-BE49-F238E27FC236}">
                  <a16:creationId xmlns:a16="http://schemas.microsoft.com/office/drawing/2014/main" id="{E30C9566-8C49-497F-B0D0-7C1E01FABB37}"/>
                </a:ext>
              </a:extLst>
            </p:cNvPr>
            <p:cNvPicPr>
              <a:picLocks noChangeAspect="1" noChangeArrowheads="1"/>
            </p:cNvPicPr>
            <p:nvPr/>
          </p:nvPicPr>
          <p:blipFill>
            <a:blip r:embed="rId58" cstate="print">
              <a:extLst>
                <a:ext uri="{28A0092B-C50C-407E-A947-70E740481C1C}">
                  <a14:useLocalDpi xmlns:a14="http://schemas.microsoft.com/office/drawing/2010/main" val="0"/>
                </a:ext>
              </a:extLst>
            </a:blip>
            <a:srcRect l="26042" t="50735" r="53125" b="-368"/>
            <a:stretch>
              <a:fillRect/>
            </a:stretch>
          </p:blipFill>
          <p:spPr bwMode="auto">
            <a:xfrm>
              <a:off x="4047" y="5065"/>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0" name="Picture 191" descr="Templete (ds2)">
              <a:extLst>
                <a:ext uri="{FF2B5EF4-FFF2-40B4-BE49-F238E27FC236}">
                  <a16:creationId xmlns:a16="http://schemas.microsoft.com/office/drawing/2014/main" id="{2395A195-FB36-454E-A26B-48C5933A3AFD}"/>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53125" r="22917"/>
            <a:stretch>
              <a:fillRect/>
            </a:stretch>
          </p:blipFill>
          <p:spPr bwMode="auto">
            <a:xfrm>
              <a:off x="3951" y="492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1" name="Picture 192" descr="Templete (ds2)">
              <a:extLst>
                <a:ext uri="{FF2B5EF4-FFF2-40B4-BE49-F238E27FC236}">
                  <a16:creationId xmlns:a16="http://schemas.microsoft.com/office/drawing/2014/main" id="{7F2E3DA6-46AC-4CAB-B580-CDE4B7216BFC}"/>
                </a:ext>
              </a:extLst>
            </p:cNvPr>
            <p:cNvPicPr>
              <a:picLocks noChangeAspect="1" noChangeArrowheads="1"/>
            </p:cNvPicPr>
            <p:nvPr/>
          </p:nvPicPr>
          <p:blipFill>
            <a:blip r:embed="rId55" cstate="print">
              <a:extLst>
                <a:ext uri="{28A0092B-C50C-407E-A947-70E740481C1C}">
                  <a14:useLocalDpi xmlns:a14="http://schemas.microsoft.com/office/drawing/2010/main" val="0"/>
                </a:ext>
              </a:extLst>
            </a:blip>
            <a:srcRect l="53125" r="22917"/>
            <a:stretch>
              <a:fillRect/>
            </a:stretch>
          </p:blipFill>
          <p:spPr bwMode="auto">
            <a:xfrm>
              <a:off x="3864" y="4922"/>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 name="Picture 193" descr="Templete (ds2)">
              <a:extLst>
                <a:ext uri="{FF2B5EF4-FFF2-40B4-BE49-F238E27FC236}">
                  <a16:creationId xmlns:a16="http://schemas.microsoft.com/office/drawing/2014/main" id="{70780554-00CC-4337-B9F0-8483BBE97076}"/>
                </a:ext>
              </a:extLst>
            </p:cNvPr>
            <p:cNvPicPr>
              <a:picLocks noChangeAspect="1" noChangeArrowheads="1"/>
            </p:cNvPicPr>
            <p:nvPr/>
          </p:nvPicPr>
          <p:blipFill>
            <a:blip r:embed="rId52" cstate="print">
              <a:extLst>
                <a:ext uri="{28A0092B-C50C-407E-A947-70E740481C1C}">
                  <a14:useLocalDpi xmlns:a14="http://schemas.microsoft.com/office/drawing/2010/main" val="0"/>
                </a:ext>
              </a:extLst>
            </a:blip>
            <a:srcRect l="77083" r="3906" b="49632"/>
            <a:stretch>
              <a:fillRect/>
            </a:stretch>
          </p:blipFill>
          <p:spPr bwMode="auto">
            <a:xfrm>
              <a:off x="3793" y="4925"/>
              <a:ext cx="73"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3" name="Picture 194" descr="Templete (ds2)">
              <a:extLst>
                <a:ext uri="{FF2B5EF4-FFF2-40B4-BE49-F238E27FC236}">
                  <a16:creationId xmlns:a16="http://schemas.microsoft.com/office/drawing/2014/main" id="{4F6E04C6-8528-43BB-A14C-65475D4BCF9F}"/>
                </a:ext>
              </a:extLst>
            </p:cNvPr>
            <p:cNvPicPr>
              <a:picLocks noChangeAspect="1" noChangeArrowheads="1"/>
            </p:cNvPicPr>
            <p:nvPr/>
          </p:nvPicPr>
          <p:blipFill>
            <a:blip r:embed="rId59" cstate="print">
              <a:extLst>
                <a:ext uri="{28A0092B-C50C-407E-A947-70E740481C1C}">
                  <a14:useLocalDpi xmlns:a14="http://schemas.microsoft.com/office/drawing/2010/main" val="0"/>
                </a:ext>
              </a:extLst>
            </a:blip>
            <a:srcRect l="77083" t="49632" r="3906"/>
            <a:stretch>
              <a:fillRect/>
            </a:stretch>
          </p:blipFill>
          <p:spPr bwMode="auto">
            <a:xfrm>
              <a:off x="3797" y="5061"/>
              <a:ext cx="73"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4" name="Picture 195" descr="Templete (ds2)">
              <a:extLst>
                <a:ext uri="{FF2B5EF4-FFF2-40B4-BE49-F238E27FC236}">
                  <a16:creationId xmlns:a16="http://schemas.microsoft.com/office/drawing/2014/main" id="{4000B097-CEFD-49CF-BFD0-C6A5E05AEB31}"/>
                </a:ext>
              </a:extLst>
            </p:cNvPr>
            <p:cNvPicPr>
              <a:picLocks noChangeAspect="1" noChangeArrowheads="1"/>
            </p:cNvPicPr>
            <p:nvPr/>
          </p:nvPicPr>
          <p:blipFill>
            <a:blip r:embed="rId54" cstate="print">
              <a:extLst>
                <a:ext uri="{28A0092B-C50C-407E-A947-70E740481C1C}">
                  <a14:useLocalDpi xmlns:a14="http://schemas.microsoft.com/office/drawing/2010/main" val="0"/>
                </a:ext>
              </a:extLst>
            </a:blip>
            <a:srcRect l="29428" t="49632" r="53125"/>
            <a:stretch>
              <a:fillRect/>
            </a:stretch>
          </p:blipFill>
          <p:spPr bwMode="auto">
            <a:xfrm>
              <a:off x="3698" y="5055"/>
              <a:ext cx="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5" name="Picture 196" descr="Templete (ds2)">
              <a:extLst>
                <a:ext uri="{FF2B5EF4-FFF2-40B4-BE49-F238E27FC236}">
                  <a16:creationId xmlns:a16="http://schemas.microsoft.com/office/drawing/2014/main" id="{5E17E575-9BD4-49C3-A8FA-9163768CDE04}"/>
                </a:ext>
              </a:extLst>
            </p:cNvPr>
            <p:cNvPicPr>
              <a:picLocks noChangeAspect="1" noChangeArrowheads="1"/>
            </p:cNvPicPr>
            <p:nvPr/>
          </p:nvPicPr>
          <p:blipFill>
            <a:blip r:embed="rId60" cstate="print">
              <a:extLst>
                <a:ext uri="{28A0092B-C50C-407E-A947-70E740481C1C}">
                  <a14:useLocalDpi xmlns:a14="http://schemas.microsoft.com/office/drawing/2010/main" val="0"/>
                </a:ext>
              </a:extLst>
            </a:blip>
            <a:srcRect l="3125" t="50368" r="77083"/>
            <a:stretch>
              <a:fillRect/>
            </a:stretch>
          </p:blipFill>
          <p:spPr bwMode="auto">
            <a:xfrm>
              <a:off x="3588" y="5060"/>
              <a:ext cx="7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6" name="Picture 197" descr="Templete (ds2)">
              <a:extLst>
                <a:ext uri="{FF2B5EF4-FFF2-40B4-BE49-F238E27FC236}">
                  <a16:creationId xmlns:a16="http://schemas.microsoft.com/office/drawing/2014/main" id="{2CE8158A-320A-4B66-8277-E6805E7AAFBA}"/>
                </a:ext>
              </a:extLst>
            </p:cNvPr>
            <p:cNvPicPr>
              <a:picLocks noChangeAspect="1" noChangeArrowheads="1"/>
            </p:cNvPicPr>
            <p:nvPr/>
          </p:nvPicPr>
          <p:blipFill>
            <a:blip r:embed="rId59" cstate="print">
              <a:extLst>
                <a:ext uri="{28A0092B-C50C-407E-A947-70E740481C1C}">
                  <a14:useLocalDpi xmlns:a14="http://schemas.microsoft.com/office/drawing/2010/main" val="0"/>
                </a:ext>
              </a:extLst>
            </a:blip>
            <a:srcRect l="77083" t="49632" r="3906"/>
            <a:stretch>
              <a:fillRect/>
            </a:stretch>
          </p:blipFill>
          <p:spPr bwMode="auto">
            <a:xfrm>
              <a:off x="3491" y="5055"/>
              <a:ext cx="73"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7" name="Picture 198" descr="Templete (ds2)">
              <a:extLst>
                <a:ext uri="{FF2B5EF4-FFF2-40B4-BE49-F238E27FC236}">
                  <a16:creationId xmlns:a16="http://schemas.microsoft.com/office/drawing/2014/main" id="{198B047E-D1AB-4215-A36E-C7943CDC44F8}"/>
                </a:ext>
              </a:extLst>
            </p:cNvPr>
            <p:cNvPicPr>
              <a:picLocks noChangeAspect="1" noChangeArrowheads="1"/>
            </p:cNvPicPr>
            <p:nvPr/>
          </p:nvPicPr>
          <p:blipFill>
            <a:blip r:embed="rId41" cstate="print">
              <a:extLst>
                <a:ext uri="{28A0092B-C50C-407E-A947-70E740481C1C}">
                  <a14:useLocalDpi xmlns:a14="http://schemas.microsoft.com/office/drawing/2010/main" val="0"/>
                </a:ext>
              </a:extLst>
            </a:blip>
            <a:srcRect l="53125" t="-368" r="26042" b="50735"/>
            <a:stretch>
              <a:fillRect/>
            </a:stretch>
          </p:blipFill>
          <p:spPr bwMode="auto">
            <a:xfrm rot="9154953">
              <a:off x="3377" y="5089"/>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8" name="Picture 199" descr="Templete (ds2)">
              <a:extLst>
                <a:ext uri="{FF2B5EF4-FFF2-40B4-BE49-F238E27FC236}">
                  <a16:creationId xmlns:a16="http://schemas.microsoft.com/office/drawing/2014/main" id="{C64FD91D-FC6A-4BAE-8655-C0E14B2C4620}"/>
                </a:ext>
              </a:extLst>
            </p:cNvPr>
            <p:cNvPicPr>
              <a:picLocks noChangeAspect="1" noChangeArrowheads="1"/>
            </p:cNvPicPr>
            <p:nvPr/>
          </p:nvPicPr>
          <p:blipFill>
            <a:blip r:embed="rId55" cstate="print">
              <a:extLst>
                <a:ext uri="{28A0092B-C50C-407E-A947-70E740481C1C}">
                  <a14:useLocalDpi xmlns:a14="http://schemas.microsoft.com/office/drawing/2010/main" val="0"/>
                </a:ext>
              </a:extLst>
            </a:blip>
            <a:srcRect l="53125" r="22917"/>
            <a:stretch>
              <a:fillRect/>
            </a:stretch>
          </p:blipFill>
          <p:spPr bwMode="auto">
            <a:xfrm rot="-1632523">
              <a:off x="3262" y="499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9" name="Picture 200" descr="Templete (ds2)">
              <a:extLst>
                <a:ext uri="{FF2B5EF4-FFF2-40B4-BE49-F238E27FC236}">
                  <a16:creationId xmlns:a16="http://schemas.microsoft.com/office/drawing/2014/main" id="{671C0EDA-535E-4350-945C-D887AE115B86}"/>
                </a:ext>
              </a:extLst>
            </p:cNvPr>
            <p:cNvPicPr>
              <a:picLocks noChangeAspect="1" noChangeArrowheads="1"/>
            </p:cNvPicPr>
            <p:nvPr/>
          </p:nvPicPr>
          <p:blipFill>
            <a:blip r:embed="rId55" cstate="print">
              <a:extLst>
                <a:ext uri="{28A0092B-C50C-407E-A947-70E740481C1C}">
                  <a14:useLocalDpi xmlns:a14="http://schemas.microsoft.com/office/drawing/2010/main" val="0"/>
                </a:ext>
              </a:extLst>
            </a:blip>
            <a:srcRect l="53125" r="22917"/>
            <a:stretch>
              <a:fillRect/>
            </a:stretch>
          </p:blipFill>
          <p:spPr bwMode="auto">
            <a:xfrm rot="-1632523">
              <a:off x="3176" y="503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0" name="Picture 201" descr="Templete (ds2)">
              <a:extLst>
                <a:ext uri="{FF2B5EF4-FFF2-40B4-BE49-F238E27FC236}">
                  <a16:creationId xmlns:a16="http://schemas.microsoft.com/office/drawing/2014/main" id="{91FD5FAA-5903-4D6F-AE05-B5F794209B9A}"/>
                </a:ext>
              </a:extLst>
            </p:cNvPr>
            <p:cNvPicPr>
              <a:picLocks noChangeAspect="1" noChangeArrowheads="1"/>
            </p:cNvPicPr>
            <p:nvPr/>
          </p:nvPicPr>
          <p:blipFill>
            <a:blip r:embed="rId55" cstate="print">
              <a:extLst>
                <a:ext uri="{28A0092B-C50C-407E-A947-70E740481C1C}">
                  <a14:useLocalDpi xmlns:a14="http://schemas.microsoft.com/office/drawing/2010/main" val="0"/>
                </a:ext>
              </a:extLst>
            </a:blip>
            <a:srcRect l="53125" r="22917"/>
            <a:stretch>
              <a:fillRect/>
            </a:stretch>
          </p:blipFill>
          <p:spPr bwMode="auto">
            <a:xfrm rot="19963168" flipV="1">
              <a:off x="3096" y="5076"/>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1" name="Picture 202" descr="Templete (ds2)">
              <a:extLst>
                <a:ext uri="{FF2B5EF4-FFF2-40B4-BE49-F238E27FC236}">
                  <a16:creationId xmlns:a16="http://schemas.microsoft.com/office/drawing/2014/main" id="{740181DD-0F71-420E-8274-9FDD7B1E7629}"/>
                </a:ext>
              </a:extLst>
            </p:cNvPr>
            <p:cNvPicPr>
              <a:picLocks noChangeAspect="1" noChangeArrowheads="1"/>
            </p:cNvPicPr>
            <p:nvPr/>
          </p:nvPicPr>
          <p:blipFill>
            <a:blip r:embed="rId55" cstate="print">
              <a:extLst>
                <a:ext uri="{28A0092B-C50C-407E-A947-70E740481C1C}">
                  <a14:useLocalDpi xmlns:a14="http://schemas.microsoft.com/office/drawing/2010/main" val="0"/>
                </a:ext>
              </a:extLst>
            </a:blip>
            <a:srcRect l="53125" r="22917"/>
            <a:stretch>
              <a:fillRect/>
            </a:stretch>
          </p:blipFill>
          <p:spPr bwMode="auto">
            <a:xfrm rot="-1632523">
              <a:off x="3020" y="5114"/>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 name="Picture 203" descr="Templete (ds2)">
              <a:extLst>
                <a:ext uri="{FF2B5EF4-FFF2-40B4-BE49-F238E27FC236}">
                  <a16:creationId xmlns:a16="http://schemas.microsoft.com/office/drawing/2014/main" id="{D55B2C45-A06C-404B-BC49-8FE59B3C028D}"/>
                </a:ext>
              </a:extLst>
            </p:cNvPr>
            <p:cNvPicPr>
              <a:picLocks noChangeAspect="1" noChangeArrowheads="1"/>
            </p:cNvPicPr>
            <p:nvPr/>
          </p:nvPicPr>
          <p:blipFill>
            <a:blip r:embed="rId42" cstate="print">
              <a:extLst>
                <a:ext uri="{28A0092B-C50C-407E-A947-70E740481C1C}">
                  <a14:useLocalDpi xmlns:a14="http://schemas.microsoft.com/office/drawing/2010/main" val="0"/>
                </a:ext>
              </a:extLst>
            </a:blip>
            <a:srcRect l="77083" r="3125"/>
            <a:stretch>
              <a:fillRect/>
            </a:stretch>
          </p:blipFill>
          <p:spPr bwMode="auto">
            <a:xfrm rot="-1728647">
              <a:off x="2869" y="5200"/>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3" name="Picture 204" descr="Templete (ds2)">
              <a:extLst>
                <a:ext uri="{FF2B5EF4-FFF2-40B4-BE49-F238E27FC236}">
                  <a16:creationId xmlns:a16="http://schemas.microsoft.com/office/drawing/2014/main" id="{2050B60F-4BD0-400C-AB7E-ABB0AD391F0D}"/>
                </a:ext>
              </a:extLst>
            </p:cNvPr>
            <p:cNvPicPr>
              <a:picLocks noChangeAspect="1" noChangeArrowheads="1"/>
            </p:cNvPicPr>
            <p:nvPr/>
          </p:nvPicPr>
          <p:blipFill>
            <a:blip r:embed="rId43" cstate="print">
              <a:extLst>
                <a:ext uri="{28A0092B-C50C-407E-A947-70E740481C1C}">
                  <a14:useLocalDpi xmlns:a14="http://schemas.microsoft.com/office/drawing/2010/main" val="0"/>
                </a:ext>
              </a:extLst>
            </a:blip>
            <a:srcRect l="77083" r="3125"/>
            <a:stretch>
              <a:fillRect/>
            </a:stretch>
          </p:blipFill>
          <p:spPr bwMode="auto">
            <a:xfrm rot="-1652281">
              <a:off x="2947" y="5159"/>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4" name="Freeform 205">
              <a:extLst>
                <a:ext uri="{FF2B5EF4-FFF2-40B4-BE49-F238E27FC236}">
                  <a16:creationId xmlns:a16="http://schemas.microsoft.com/office/drawing/2014/main" id="{13FCB135-8B69-4C42-BD4F-265110A4CDC5}"/>
                </a:ext>
              </a:extLst>
            </p:cNvPr>
            <p:cNvSpPr>
              <a:spLocks/>
            </p:cNvSpPr>
            <p:nvPr/>
          </p:nvSpPr>
          <p:spPr bwMode="auto">
            <a:xfrm>
              <a:off x="2855" y="3633"/>
              <a:ext cx="3067" cy="608"/>
            </a:xfrm>
            <a:custGeom>
              <a:avLst/>
              <a:gdLst>
                <a:gd name="T0" fmla="*/ 0 w 3067"/>
                <a:gd name="T1" fmla="*/ 167 h 608"/>
                <a:gd name="T2" fmla="*/ 345 w 3067"/>
                <a:gd name="T3" fmla="*/ 163 h 608"/>
                <a:gd name="T4" fmla="*/ 547 w 3067"/>
                <a:gd name="T5" fmla="*/ 164 h 608"/>
                <a:gd name="T6" fmla="*/ 1267 w 3067"/>
                <a:gd name="T7" fmla="*/ 167 h 608"/>
                <a:gd name="T8" fmla="*/ 1638 w 3067"/>
                <a:gd name="T9" fmla="*/ 605 h 608"/>
                <a:gd name="T10" fmla="*/ 3067 w 3067"/>
                <a:gd name="T11" fmla="*/ 608 h 608"/>
                <a:gd name="T12" fmla="*/ 0 60000 65536"/>
                <a:gd name="T13" fmla="*/ 0 60000 65536"/>
                <a:gd name="T14" fmla="*/ 0 60000 65536"/>
                <a:gd name="T15" fmla="*/ 0 60000 65536"/>
                <a:gd name="T16" fmla="*/ 0 60000 65536"/>
                <a:gd name="T17" fmla="*/ 0 60000 65536"/>
                <a:gd name="T18" fmla="*/ 0 w 3067"/>
                <a:gd name="T19" fmla="*/ 0 h 608"/>
                <a:gd name="T20" fmla="*/ 3067 w 3067"/>
                <a:gd name="T21" fmla="*/ 608 h 608"/>
              </a:gdLst>
              <a:ahLst/>
              <a:cxnLst>
                <a:cxn ang="T12">
                  <a:pos x="T0" y="T1"/>
                </a:cxn>
                <a:cxn ang="T13">
                  <a:pos x="T2" y="T3"/>
                </a:cxn>
                <a:cxn ang="T14">
                  <a:pos x="T4" y="T5"/>
                </a:cxn>
                <a:cxn ang="T15">
                  <a:pos x="T6" y="T7"/>
                </a:cxn>
                <a:cxn ang="T16">
                  <a:pos x="T8" y="T9"/>
                </a:cxn>
                <a:cxn ang="T17">
                  <a:pos x="T10" y="T11"/>
                </a:cxn>
              </a:cxnLst>
              <a:rect l="T18" t="T19" r="T20" b="T21"/>
              <a:pathLst>
                <a:path w="3067" h="608">
                  <a:moveTo>
                    <a:pt x="0" y="167"/>
                  </a:moveTo>
                  <a:cubicBezTo>
                    <a:pt x="0" y="167"/>
                    <a:pt x="172" y="165"/>
                    <a:pt x="345" y="163"/>
                  </a:cubicBezTo>
                  <a:cubicBezTo>
                    <a:pt x="462" y="0"/>
                    <a:pt x="547" y="164"/>
                    <a:pt x="547" y="164"/>
                  </a:cubicBezTo>
                  <a:cubicBezTo>
                    <a:pt x="907" y="165"/>
                    <a:pt x="1267" y="167"/>
                    <a:pt x="1267" y="167"/>
                  </a:cubicBezTo>
                  <a:lnTo>
                    <a:pt x="1638" y="605"/>
                  </a:lnTo>
                  <a:lnTo>
                    <a:pt x="3067" y="608"/>
                  </a:lnTo>
                </a:path>
              </a:pathLst>
            </a:custGeom>
            <a:noFill/>
            <a:ln w="508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75" name="Freeform 206">
              <a:extLst>
                <a:ext uri="{FF2B5EF4-FFF2-40B4-BE49-F238E27FC236}">
                  <a16:creationId xmlns:a16="http://schemas.microsoft.com/office/drawing/2014/main" id="{C9AA5850-DAA7-4805-8DF6-EC8151FDB450}"/>
                </a:ext>
              </a:extLst>
            </p:cNvPr>
            <p:cNvSpPr>
              <a:spLocks/>
            </p:cNvSpPr>
            <p:nvPr/>
          </p:nvSpPr>
          <p:spPr bwMode="auto">
            <a:xfrm>
              <a:off x="2871" y="4481"/>
              <a:ext cx="3066" cy="1018"/>
            </a:xfrm>
            <a:custGeom>
              <a:avLst/>
              <a:gdLst>
                <a:gd name="T0" fmla="*/ 0 w 3066"/>
                <a:gd name="T1" fmla="*/ 1018 h 1018"/>
                <a:gd name="T2" fmla="*/ 609 w 3066"/>
                <a:gd name="T3" fmla="*/ 697 h 1018"/>
                <a:gd name="T4" fmla="*/ 1350 w 3066"/>
                <a:gd name="T5" fmla="*/ 700 h 1018"/>
                <a:gd name="T6" fmla="*/ 1617 w 3066"/>
                <a:gd name="T7" fmla="*/ 0 h 1018"/>
                <a:gd name="T8" fmla="*/ 3066 w 3066"/>
                <a:gd name="T9" fmla="*/ 6 h 1018"/>
                <a:gd name="T10" fmla="*/ 0 60000 65536"/>
                <a:gd name="T11" fmla="*/ 0 60000 65536"/>
                <a:gd name="T12" fmla="*/ 0 60000 65536"/>
                <a:gd name="T13" fmla="*/ 0 60000 65536"/>
                <a:gd name="T14" fmla="*/ 0 60000 65536"/>
                <a:gd name="T15" fmla="*/ 0 w 3066"/>
                <a:gd name="T16" fmla="*/ 0 h 1018"/>
                <a:gd name="T17" fmla="*/ 3066 w 3066"/>
                <a:gd name="T18" fmla="*/ 1018 h 1018"/>
              </a:gdLst>
              <a:ahLst/>
              <a:cxnLst>
                <a:cxn ang="T10">
                  <a:pos x="T0" y="T1"/>
                </a:cxn>
                <a:cxn ang="T11">
                  <a:pos x="T2" y="T3"/>
                </a:cxn>
                <a:cxn ang="T12">
                  <a:pos x="T4" y="T5"/>
                </a:cxn>
                <a:cxn ang="T13">
                  <a:pos x="T6" y="T7"/>
                </a:cxn>
                <a:cxn ang="T14">
                  <a:pos x="T8" y="T9"/>
                </a:cxn>
              </a:cxnLst>
              <a:rect l="T15" t="T16" r="T17" b="T18"/>
              <a:pathLst>
                <a:path w="3066" h="1018">
                  <a:moveTo>
                    <a:pt x="0" y="1018"/>
                  </a:moveTo>
                  <a:lnTo>
                    <a:pt x="609" y="697"/>
                  </a:lnTo>
                  <a:lnTo>
                    <a:pt x="1350" y="700"/>
                  </a:lnTo>
                  <a:lnTo>
                    <a:pt x="1617" y="0"/>
                  </a:lnTo>
                  <a:lnTo>
                    <a:pt x="3066" y="6"/>
                  </a:lnTo>
                </a:path>
              </a:pathLst>
            </a:custGeom>
            <a:noFill/>
            <a:ln w="508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76" name="Freeform 207">
              <a:extLst>
                <a:ext uri="{FF2B5EF4-FFF2-40B4-BE49-F238E27FC236}">
                  <a16:creationId xmlns:a16="http://schemas.microsoft.com/office/drawing/2014/main" id="{E83F8B8A-AC42-4D7B-AC20-6C5E2F2DA9E5}"/>
                </a:ext>
              </a:extLst>
            </p:cNvPr>
            <p:cNvSpPr>
              <a:spLocks/>
            </p:cNvSpPr>
            <p:nvPr/>
          </p:nvSpPr>
          <p:spPr bwMode="auto">
            <a:xfrm>
              <a:off x="2781" y="4371"/>
              <a:ext cx="1488" cy="894"/>
            </a:xfrm>
            <a:custGeom>
              <a:avLst/>
              <a:gdLst>
                <a:gd name="T0" fmla="*/ 0 w 1488"/>
                <a:gd name="T1" fmla="*/ 894 h 894"/>
                <a:gd name="T2" fmla="*/ 555 w 1488"/>
                <a:gd name="T3" fmla="*/ 603 h 894"/>
                <a:gd name="T4" fmla="*/ 998 w 1488"/>
                <a:gd name="T5" fmla="*/ 566 h 894"/>
                <a:gd name="T6" fmla="*/ 1269 w 1488"/>
                <a:gd name="T7" fmla="*/ 567 h 894"/>
                <a:gd name="T8" fmla="*/ 1488 w 1488"/>
                <a:gd name="T9" fmla="*/ 0 h 894"/>
                <a:gd name="T10" fmla="*/ 0 60000 65536"/>
                <a:gd name="T11" fmla="*/ 0 60000 65536"/>
                <a:gd name="T12" fmla="*/ 0 60000 65536"/>
                <a:gd name="T13" fmla="*/ 0 60000 65536"/>
                <a:gd name="T14" fmla="*/ 0 60000 65536"/>
                <a:gd name="T15" fmla="*/ 0 w 1488"/>
                <a:gd name="T16" fmla="*/ 0 h 894"/>
                <a:gd name="T17" fmla="*/ 1488 w 1488"/>
                <a:gd name="T18" fmla="*/ 894 h 894"/>
              </a:gdLst>
              <a:ahLst/>
              <a:cxnLst>
                <a:cxn ang="T10">
                  <a:pos x="T0" y="T1"/>
                </a:cxn>
                <a:cxn ang="T11">
                  <a:pos x="T2" y="T3"/>
                </a:cxn>
                <a:cxn ang="T12">
                  <a:pos x="T4" y="T5"/>
                </a:cxn>
                <a:cxn ang="T13">
                  <a:pos x="T6" y="T7"/>
                </a:cxn>
                <a:cxn ang="T14">
                  <a:pos x="T8" y="T9"/>
                </a:cxn>
              </a:cxnLst>
              <a:rect l="T15" t="T16" r="T17" b="T18"/>
              <a:pathLst>
                <a:path w="1488" h="894">
                  <a:moveTo>
                    <a:pt x="0" y="894"/>
                  </a:moveTo>
                  <a:lnTo>
                    <a:pt x="555" y="603"/>
                  </a:lnTo>
                  <a:lnTo>
                    <a:pt x="998" y="566"/>
                  </a:lnTo>
                  <a:lnTo>
                    <a:pt x="1269" y="567"/>
                  </a:lnTo>
                  <a:lnTo>
                    <a:pt x="1488" y="0"/>
                  </a:ln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77" name="Freeform 208">
              <a:extLst>
                <a:ext uri="{FF2B5EF4-FFF2-40B4-BE49-F238E27FC236}">
                  <a16:creationId xmlns:a16="http://schemas.microsoft.com/office/drawing/2014/main" id="{3CF73F06-1BEA-4A30-A632-445BFF7A4043}"/>
                </a:ext>
              </a:extLst>
            </p:cNvPr>
            <p:cNvSpPr>
              <a:spLocks/>
            </p:cNvSpPr>
            <p:nvPr/>
          </p:nvSpPr>
          <p:spPr bwMode="auto">
            <a:xfrm>
              <a:off x="2865" y="4046"/>
              <a:ext cx="809" cy="3"/>
            </a:xfrm>
            <a:custGeom>
              <a:avLst/>
              <a:gdLst>
                <a:gd name="T0" fmla="*/ 0 w 809"/>
                <a:gd name="T1" fmla="*/ 3 h 3"/>
                <a:gd name="T2" fmla="*/ 809 w 809"/>
                <a:gd name="T3" fmla="*/ 0 h 3"/>
                <a:gd name="T4" fmla="*/ 0 60000 65536"/>
                <a:gd name="T5" fmla="*/ 0 60000 65536"/>
                <a:gd name="T6" fmla="*/ 0 w 809"/>
                <a:gd name="T7" fmla="*/ 0 h 3"/>
                <a:gd name="T8" fmla="*/ 809 w 809"/>
                <a:gd name="T9" fmla="*/ 3 h 3"/>
              </a:gdLst>
              <a:ahLst/>
              <a:cxnLst>
                <a:cxn ang="T4">
                  <a:pos x="T0" y="T1"/>
                </a:cxn>
                <a:cxn ang="T5">
                  <a:pos x="T2" y="T3"/>
                </a:cxn>
              </a:cxnLst>
              <a:rect l="T6" t="T7" r="T8" b="T9"/>
              <a:pathLst>
                <a:path w="809" h="3">
                  <a:moveTo>
                    <a:pt x="0" y="3"/>
                  </a:moveTo>
                  <a:lnTo>
                    <a:pt x="809" y="0"/>
                  </a:ln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78" name="Freeform 209">
              <a:extLst>
                <a:ext uri="{FF2B5EF4-FFF2-40B4-BE49-F238E27FC236}">
                  <a16:creationId xmlns:a16="http://schemas.microsoft.com/office/drawing/2014/main" id="{3C3FDC3C-34CC-42CE-91BE-0563670F86F7}"/>
                </a:ext>
              </a:extLst>
            </p:cNvPr>
            <p:cNvSpPr>
              <a:spLocks/>
            </p:cNvSpPr>
            <p:nvPr/>
          </p:nvSpPr>
          <p:spPr bwMode="auto">
            <a:xfrm>
              <a:off x="4028" y="4038"/>
              <a:ext cx="74" cy="118"/>
            </a:xfrm>
            <a:custGeom>
              <a:avLst/>
              <a:gdLst>
                <a:gd name="T0" fmla="*/ 0 w 74"/>
                <a:gd name="T1" fmla="*/ 0 h 118"/>
                <a:gd name="T2" fmla="*/ 74 w 74"/>
                <a:gd name="T3" fmla="*/ 118 h 118"/>
                <a:gd name="T4" fmla="*/ 0 60000 65536"/>
                <a:gd name="T5" fmla="*/ 0 60000 65536"/>
                <a:gd name="T6" fmla="*/ 0 w 74"/>
                <a:gd name="T7" fmla="*/ 0 h 118"/>
                <a:gd name="T8" fmla="*/ 74 w 74"/>
                <a:gd name="T9" fmla="*/ 118 h 118"/>
              </a:gdLst>
              <a:ahLst/>
              <a:cxnLst>
                <a:cxn ang="T4">
                  <a:pos x="T0" y="T1"/>
                </a:cxn>
                <a:cxn ang="T5">
                  <a:pos x="T2" y="T3"/>
                </a:cxn>
              </a:cxnLst>
              <a:rect l="T6" t="T7" r="T8" b="T9"/>
              <a:pathLst>
                <a:path w="74" h="118">
                  <a:moveTo>
                    <a:pt x="0" y="0"/>
                  </a:moveTo>
                  <a:lnTo>
                    <a:pt x="74" y="118"/>
                  </a:lnTo>
                </a:path>
              </a:pathLst>
            </a:custGeom>
            <a:noFill/>
            <a:ln w="254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979" name="Text Box 381">
            <a:extLst>
              <a:ext uri="{FF2B5EF4-FFF2-40B4-BE49-F238E27FC236}">
                <a16:creationId xmlns:a16="http://schemas.microsoft.com/office/drawing/2014/main" id="{B8E34021-055F-4F70-9741-1A22C9380346}"/>
              </a:ext>
            </a:extLst>
          </p:cNvPr>
          <p:cNvSpPr txBox="1">
            <a:spLocks noChangeArrowheads="1"/>
          </p:cNvSpPr>
          <p:nvPr/>
        </p:nvSpPr>
        <p:spPr bwMode="auto">
          <a:xfrm>
            <a:off x="10175583" y="3502499"/>
            <a:ext cx="1336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solidFill>
                  <a:srgbClr val="FF0000"/>
                </a:solidFill>
                <a:ea typeface="宋体" panose="02010600030101010101" pitchFamily="2" charset="-122"/>
              </a:rPr>
              <a:t>Strand Excision</a:t>
            </a:r>
          </a:p>
        </p:txBody>
      </p:sp>
      <p:sp>
        <p:nvSpPr>
          <p:cNvPr id="981" name="Freeform 10">
            <a:extLst>
              <a:ext uri="{FF2B5EF4-FFF2-40B4-BE49-F238E27FC236}">
                <a16:creationId xmlns:a16="http://schemas.microsoft.com/office/drawing/2014/main" id="{12EA988E-F23F-43C5-BFAB-3ECEF399907C}"/>
              </a:ext>
            </a:extLst>
          </p:cNvPr>
          <p:cNvSpPr>
            <a:spLocks/>
          </p:cNvSpPr>
          <p:nvPr/>
        </p:nvSpPr>
        <p:spPr bwMode="auto">
          <a:xfrm>
            <a:off x="5625967" y="4273964"/>
            <a:ext cx="785812" cy="442912"/>
          </a:xfrm>
          <a:custGeom>
            <a:avLst/>
            <a:gdLst>
              <a:gd name="T0" fmla="*/ 0 w 495"/>
              <a:gd name="T1" fmla="*/ 0 h 279"/>
              <a:gd name="T2" fmla="*/ 1247475756 w 495"/>
              <a:gd name="T3" fmla="*/ 703122006 h 279"/>
              <a:gd name="T4" fmla="*/ 0 60000 65536"/>
              <a:gd name="T5" fmla="*/ 0 60000 65536"/>
            </a:gdLst>
            <a:ahLst/>
            <a:cxnLst>
              <a:cxn ang="T4">
                <a:pos x="T0" y="T1"/>
              </a:cxn>
              <a:cxn ang="T5">
                <a:pos x="T2" y="T3"/>
              </a:cxn>
            </a:cxnLst>
            <a:rect l="0" t="0" r="r" b="b"/>
            <a:pathLst>
              <a:path w="495" h="279">
                <a:moveTo>
                  <a:pt x="0" y="0"/>
                </a:moveTo>
                <a:cubicBezTo>
                  <a:pt x="27" y="141"/>
                  <a:pt x="303" y="252"/>
                  <a:pt x="495" y="279"/>
                </a:cubicBezTo>
              </a:path>
            </a:pathLst>
          </a:custGeom>
          <a:noFill/>
          <a:ln w="31750">
            <a:solidFill>
              <a:schemeClr val="accent1"/>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82" name="Freeform 11">
            <a:extLst>
              <a:ext uri="{FF2B5EF4-FFF2-40B4-BE49-F238E27FC236}">
                <a16:creationId xmlns:a16="http://schemas.microsoft.com/office/drawing/2014/main" id="{5B9FC893-29E2-437B-AC30-5A31A75C91FA}"/>
              </a:ext>
            </a:extLst>
          </p:cNvPr>
          <p:cNvSpPr>
            <a:spLocks/>
          </p:cNvSpPr>
          <p:nvPr/>
        </p:nvSpPr>
        <p:spPr bwMode="auto">
          <a:xfrm>
            <a:off x="6102217" y="3726276"/>
            <a:ext cx="1428750" cy="500063"/>
          </a:xfrm>
          <a:custGeom>
            <a:avLst/>
            <a:gdLst>
              <a:gd name="T0" fmla="*/ 0 w 900"/>
              <a:gd name="T1" fmla="*/ 309980322 h 315"/>
              <a:gd name="T2" fmla="*/ 2147483646 w 900"/>
              <a:gd name="T3" fmla="*/ 793850806 h 315"/>
              <a:gd name="T4" fmla="*/ 0 60000 65536"/>
              <a:gd name="T5" fmla="*/ 0 60000 65536"/>
            </a:gdLst>
            <a:ahLst/>
            <a:cxnLst>
              <a:cxn ang="T4">
                <a:pos x="T0" y="T1"/>
              </a:cxn>
              <a:cxn ang="T5">
                <a:pos x="T2" y="T3"/>
              </a:cxn>
            </a:cxnLst>
            <a:rect l="0" t="0" r="r" b="b"/>
            <a:pathLst>
              <a:path w="900" h="315">
                <a:moveTo>
                  <a:pt x="0" y="123"/>
                </a:moveTo>
                <a:cubicBezTo>
                  <a:pt x="351" y="0"/>
                  <a:pt x="729" y="120"/>
                  <a:pt x="900" y="315"/>
                </a:cubicBezTo>
              </a:path>
            </a:pathLst>
          </a:custGeom>
          <a:noFill/>
          <a:ln w="31750">
            <a:solidFill>
              <a:schemeClr val="accent1"/>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83" name="Freeform 12">
            <a:extLst>
              <a:ext uri="{FF2B5EF4-FFF2-40B4-BE49-F238E27FC236}">
                <a16:creationId xmlns:a16="http://schemas.microsoft.com/office/drawing/2014/main" id="{D1DB607C-B8A0-4EC1-90E5-5E3857ACAC67}"/>
              </a:ext>
            </a:extLst>
          </p:cNvPr>
          <p:cNvSpPr>
            <a:spLocks/>
          </p:cNvSpPr>
          <p:nvPr/>
        </p:nvSpPr>
        <p:spPr bwMode="auto">
          <a:xfrm>
            <a:off x="7119804" y="3518314"/>
            <a:ext cx="528638" cy="4762"/>
          </a:xfrm>
          <a:custGeom>
            <a:avLst/>
            <a:gdLst/>
            <a:ahLst/>
            <a:cxnLst>
              <a:cxn ang="0">
                <a:pos x="333" y="0"/>
              </a:cxn>
              <a:cxn ang="0">
                <a:pos x="0" y="3"/>
              </a:cxn>
            </a:cxnLst>
            <a:rect l="0" t="0" r="r" b="b"/>
            <a:pathLst>
              <a:path w="333" h="3">
                <a:moveTo>
                  <a:pt x="333" y="0"/>
                </a:moveTo>
                <a:lnTo>
                  <a:pt x="0" y="3"/>
                </a:lnTo>
              </a:path>
            </a:pathLst>
          </a:custGeom>
          <a:noFill/>
          <a:ln w="31750">
            <a:solidFill>
              <a:srgbClr val="FF0000"/>
            </a:solidFill>
            <a:round/>
            <a:headEnd/>
            <a:tailEnd type="triangle" w="med" len="lg"/>
          </a:ln>
          <a:effectLst/>
        </p:spPr>
        <p:txBody>
          <a:bodyPr wrap="none" anchor="ctr"/>
          <a:lstStyle/>
          <a:p>
            <a:pPr eaLnBrk="1" hangingPunct="1">
              <a:defRPr/>
            </a:pPr>
            <a:endParaRPr lang="en-US" dirty="0">
              <a:highlight>
                <a:srgbClr val="FF0000"/>
              </a:highlight>
              <a:latin typeface="Arial" charset="0"/>
            </a:endParaRPr>
          </a:p>
        </p:txBody>
      </p:sp>
      <p:grpSp>
        <p:nvGrpSpPr>
          <p:cNvPr id="984" name="Group 64">
            <a:extLst>
              <a:ext uri="{FF2B5EF4-FFF2-40B4-BE49-F238E27FC236}">
                <a16:creationId xmlns:a16="http://schemas.microsoft.com/office/drawing/2014/main" id="{D7DB70B3-F7EC-49A6-9024-F456A27A6E27}"/>
              </a:ext>
            </a:extLst>
          </p:cNvPr>
          <p:cNvGrpSpPr>
            <a:grpSpLocks/>
          </p:cNvGrpSpPr>
          <p:nvPr/>
        </p:nvGrpSpPr>
        <p:grpSpPr bwMode="auto">
          <a:xfrm rot="2376641">
            <a:off x="7831347" y="4071737"/>
            <a:ext cx="927743" cy="480224"/>
            <a:chOff x="983" y="15567"/>
            <a:chExt cx="766" cy="376"/>
          </a:xfrm>
        </p:grpSpPr>
        <p:grpSp>
          <p:nvGrpSpPr>
            <p:cNvPr id="985" name="Group 65">
              <a:extLst>
                <a:ext uri="{FF2B5EF4-FFF2-40B4-BE49-F238E27FC236}">
                  <a16:creationId xmlns:a16="http://schemas.microsoft.com/office/drawing/2014/main" id="{26C9BD26-C42F-4A6C-95BA-67B20AC50AB4}"/>
                </a:ext>
              </a:extLst>
            </p:cNvPr>
            <p:cNvGrpSpPr>
              <a:grpSpLocks/>
            </p:cNvGrpSpPr>
            <p:nvPr/>
          </p:nvGrpSpPr>
          <p:grpSpPr bwMode="auto">
            <a:xfrm>
              <a:off x="983" y="15567"/>
              <a:ext cx="766" cy="376"/>
              <a:chOff x="1318" y="6903"/>
              <a:chExt cx="980" cy="479"/>
            </a:xfrm>
          </p:grpSpPr>
          <p:sp>
            <p:nvSpPr>
              <p:cNvPr id="987" name="Freeform 66">
                <a:extLst>
                  <a:ext uri="{FF2B5EF4-FFF2-40B4-BE49-F238E27FC236}">
                    <a16:creationId xmlns:a16="http://schemas.microsoft.com/office/drawing/2014/main" id="{6F593BB4-6F91-4470-970D-E73C835F7337}"/>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F4A4A"/>
                  </a:gs>
                  <a:gs pos="100000">
                    <a:srgbClr val="FFABAB"/>
                  </a:gs>
                </a:gsLst>
                <a:lin ang="2700000" scaled="1"/>
              </a:gradFill>
              <a:ln w="9525">
                <a:solidFill>
                  <a:schemeClr val="tx1"/>
                </a:solidFill>
                <a:round/>
                <a:headEnd/>
                <a:tailEnd/>
              </a:ln>
            </p:spPr>
            <p:txBody>
              <a:bodyPr wrap="none" anchor="ctr"/>
              <a:lstStyle/>
              <a:p>
                <a:endParaRPr lang="zh-CN" altLang="en-US"/>
              </a:p>
            </p:txBody>
          </p:sp>
          <p:sp>
            <p:nvSpPr>
              <p:cNvPr id="988" name="Oval 67">
                <a:extLst>
                  <a:ext uri="{FF2B5EF4-FFF2-40B4-BE49-F238E27FC236}">
                    <a16:creationId xmlns:a16="http://schemas.microsoft.com/office/drawing/2014/main" id="{8E585521-D753-470A-BE5F-9DB682A076F2}"/>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986" name="Text Box 68">
              <a:extLst>
                <a:ext uri="{FF2B5EF4-FFF2-40B4-BE49-F238E27FC236}">
                  <a16:creationId xmlns:a16="http://schemas.microsoft.com/office/drawing/2014/main" id="{B73C4E3F-BD2D-4302-B225-8A88C2341A64}"/>
                </a:ext>
              </a:extLst>
            </p:cNvPr>
            <p:cNvSpPr txBox="1">
              <a:spLocks noChangeArrowheads="1"/>
            </p:cNvSpPr>
            <p:nvPr/>
          </p:nvSpPr>
          <p:spPr bwMode="auto">
            <a:xfrm>
              <a:off x="1182" y="15717"/>
              <a:ext cx="3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Pol-</a:t>
              </a:r>
              <a:r>
                <a:rPr lang="en-US" altLang="zh-CN" sz="1400" b="1">
                  <a:latin typeface="Symbol" panose="05050102010706020507" pitchFamily="18" charset="2"/>
                  <a:ea typeface="宋体" panose="02010600030101010101" pitchFamily="2" charset="-122"/>
                </a:rPr>
                <a:t>a</a:t>
              </a:r>
            </a:p>
          </p:txBody>
        </p:sp>
      </p:grpSp>
      <p:grpSp>
        <p:nvGrpSpPr>
          <p:cNvPr id="989" name="Group 74">
            <a:extLst>
              <a:ext uri="{FF2B5EF4-FFF2-40B4-BE49-F238E27FC236}">
                <a16:creationId xmlns:a16="http://schemas.microsoft.com/office/drawing/2014/main" id="{D45E35DC-F3E4-4D24-8904-06CF295050A1}"/>
              </a:ext>
            </a:extLst>
          </p:cNvPr>
          <p:cNvGrpSpPr>
            <a:grpSpLocks/>
          </p:cNvGrpSpPr>
          <p:nvPr/>
        </p:nvGrpSpPr>
        <p:grpSpPr bwMode="auto">
          <a:xfrm>
            <a:off x="6617972" y="4073121"/>
            <a:ext cx="585158" cy="856473"/>
            <a:chOff x="710" y="2169"/>
            <a:chExt cx="418" cy="688"/>
          </a:xfrm>
        </p:grpSpPr>
        <p:grpSp>
          <p:nvGrpSpPr>
            <p:cNvPr id="990" name="Group 75">
              <a:extLst>
                <a:ext uri="{FF2B5EF4-FFF2-40B4-BE49-F238E27FC236}">
                  <a16:creationId xmlns:a16="http://schemas.microsoft.com/office/drawing/2014/main" id="{E8FB7B95-42C4-41B7-9D29-D2BD45F9904F}"/>
                </a:ext>
              </a:extLst>
            </p:cNvPr>
            <p:cNvGrpSpPr>
              <a:grpSpLocks/>
            </p:cNvGrpSpPr>
            <p:nvPr/>
          </p:nvGrpSpPr>
          <p:grpSpPr bwMode="auto">
            <a:xfrm rot="5234851">
              <a:off x="575" y="2304"/>
              <a:ext cx="688" cy="418"/>
              <a:chOff x="4264" y="6050"/>
              <a:chExt cx="852" cy="518"/>
            </a:xfrm>
          </p:grpSpPr>
          <p:sp>
            <p:nvSpPr>
              <p:cNvPr id="992" name="Freeform 76">
                <a:extLst>
                  <a:ext uri="{FF2B5EF4-FFF2-40B4-BE49-F238E27FC236}">
                    <a16:creationId xmlns:a16="http://schemas.microsoft.com/office/drawing/2014/main" id="{08C2D363-C147-46F5-9D18-31FD64C2D5A1}"/>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247FFA"/>
                  </a:gs>
                  <a:gs pos="100000">
                    <a:srgbClr val="84B7FC"/>
                  </a:gs>
                </a:gsLst>
                <a:lin ang="2700000" scaled="1"/>
              </a:gradFill>
              <a:ln w="9525">
                <a:solidFill>
                  <a:schemeClr val="tx1"/>
                </a:solidFill>
                <a:round/>
                <a:headEnd/>
                <a:tailEnd/>
              </a:ln>
            </p:spPr>
            <p:txBody>
              <a:bodyPr wrap="none" anchor="ctr"/>
              <a:lstStyle/>
              <a:p>
                <a:endParaRPr lang="zh-CN" altLang="en-US"/>
              </a:p>
            </p:txBody>
          </p:sp>
          <p:sp>
            <p:nvSpPr>
              <p:cNvPr id="993" name="Oval 77">
                <a:extLst>
                  <a:ext uri="{FF2B5EF4-FFF2-40B4-BE49-F238E27FC236}">
                    <a16:creationId xmlns:a16="http://schemas.microsoft.com/office/drawing/2014/main" id="{DC6E5B20-D2B5-4964-B682-F3F1746DAF5F}"/>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991" name="Text Box 78">
              <a:extLst>
                <a:ext uri="{FF2B5EF4-FFF2-40B4-BE49-F238E27FC236}">
                  <a16:creationId xmlns:a16="http://schemas.microsoft.com/office/drawing/2014/main" id="{51DFD7A7-2FA1-433D-A848-D62FF871B527}"/>
                </a:ext>
              </a:extLst>
            </p:cNvPr>
            <p:cNvSpPr txBox="1">
              <a:spLocks noChangeArrowheads="1"/>
            </p:cNvSpPr>
            <p:nvPr/>
          </p:nvSpPr>
          <p:spPr bwMode="auto">
            <a:xfrm>
              <a:off x="863" y="2256"/>
              <a:ext cx="175" cy="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000" b="1" dirty="0">
                  <a:ea typeface="宋体" panose="02010600030101010101" pitchFamily="2" charset="-122"/>
                </a:rPr>
                <a:t>MSH2</a:t>
              </a:r>
            </a:p>
          </p:txBody>
        </p:sp>
      </p:grpSp>
      <p:grpSp>
        <p:nvGrpSpPr>
          <p:cNvPr id="994" name="Group 79">
            <a:extLst>
              <a:ext uri="{FF2B5EF4-FFF2-40B4-BE49-F238E27FC236}">
                <a16:creationId xmlns:a16="http://schemas.microsoft.com/office/drawing/2014/main" id="{A7A54526-FAC8-4B0A-97CA-9323C7524DF5}"/>
              </a:ext>
            </a:extLst>
          </p:cNvPr>
          <p:cNvGrpSpPr>
            <a:grpSpLocks/>
          </p:cNvGrpSpPr>
          <p:nvPr/>
        </p:nvGrpSpPr>
        <p:grpSpPr bwMode="auto">
          <a:xfrm>
            <a:off x="7086338" y="4050375"/>
            <a:ext cx="622923" cy="867524"/>
            <a:chOff x="1238" y="1497"/>
            <a:chExt cx="418" cy="688"/>
          </a:xfrm>
        </p:grpSpPr>
        <p:grpSp>
          <p:nvGrpSpPr>
            <p:cNvPr id="995" name="Group 80">
              <a:extLst>
                <a:ext uri="{FF2B5EF4-FFF2-40B4-BE49-F238E27FC236}">
                  <a16:creationId xmlns:a16="http://schemas.microsoft.com/office/drawing/2014/main" id="{C352897C-229C-4CB1-B2C7-7894ED7E6D4C}"/>
                </a:ext>
              </a:extLst>
            </p:cNvPr>
            <p:cNvGrpSpPr>
              <a:grpSpLocks/>
            </p:cNvGrpSpPr>
            <p:nvPr/>
          </p:nvGrpSpPr>
          <p:grpSpPr bwMode="auto">
            <a:xfrm rot="-5400000">
              <a:off x="1103" y="1632"/>
              <a:ext cx="688" cy="418"/>
              <a:chOff x="4264" y="6050"/>
              <a:chExt cx="852" cy="518"/>
            </a:xfrm>
          </p:grpSpPr>
          <p:sp>
            <p:nvSpPr>
              <p:cNvPr id="997" name="Freeform 81">
                <a:extLst>
                  <a:ext uri="{FF2B5EF4-FFF2-40B4-BE49-F238E27FC236}">
                    <a16:creationId xmlns:a16="http://schemas.microsoft.com/office/drawing/2014/main" id="{16EADD09-1750-441D-9860-4DDD25F2DEE0}"/>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00FFEA"/>
                  </a:gs>
                  <a:gs pos="100000">
                    <a:srgbClr val="00C8BA"/>
                  </a:gs>
                </a:gsLst>
                <a:lin ang="2700000" scaled="1"/>
              </a:gradFill>
              <a:ln w="9525">
                <a:solidFill>
                  <a:schemeClr val="tx1"/>
                </a:solidFill>
                <a:round/>
                <a:headEnd/>
                <a:tailEnd/>
              </a:ln>
            </p:spPr>
            <p:txBody>
              <a:bodyPr wrap="none" anchor="ctr"/>
              <a:lstStyle/>
              <a:p>
                <a:endParaRPr lang="zh-CN" altLang="en-US"/>
              </a:p>
            </p:txBody>
          </p:sp>
          <p:sp>
            <p:nvSpPr>
              <p:cNvPr id="998" name="Oval 82">
                <a:extLst>
                  <a:ext uri="{FF2B5EF4-FFF2-40B4-BE49-F238E27FC236}">
                    <a16:creationId xmlns:a16="http://schemas.microsoft.com/office/drawing/2014/main" id="{F6CEC02B-EB79-498C-8D02-E1564E3D9AA3}"/>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996" name="Text Box 83">
              <a:extLst>
                <a:ext uri="{FF2B5EF4-FFF2-40B4-BE49-F238E27FC236}">
                  <a16:creationId xmlns:a16="http://schemas.microsoft.com/office/drawing/2014/main" id="{703510B9-F91D-4301-9FBF-CCF4B918F669}"/>
                </a:ext>
              </a:extLst>
            </p:cNvPr>
            <p:cNvSpPr txBox="1">
              <a:spLocks noChangeArrowheads="1"/>
            </p:cNvSpPr>
            <p:nvPr/>
          </p:nvSpPr>
          <p:spPr bwMode="auto">
            <a:xfrm>
              <a:off x="1356" y="1560"/>
              <a:ext cx="163" cy="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000" b="1" dirty="0">
                  <a:ea typeface="宋体" panose="02010600030101010101" pitchFamily="2" charset="-122"/>
                </a:rPr>
                <a:t>MSH3</a:t>
              </a:r>
            </a:p>
          </p:txBody>
        </p:sp>
      </p:grpSp>
      <p:grpSp>
        <p:nvGrpSpPr>
          <p:cNvPr id="999" name="Group 84">
            <a:extLst>
              <a:ext uri="{FF2B5EF4-FFF2-40B4-BE49-F238E27FC236}">
                <a16:creationId xmlns:a16="http://schemas.microsoft.com/office/drawing/2014/main" id="{2893B0BF-C328-4ABA-9DDC-456C03B886C9}"/>
              </a:ext>
            </a:extLst>
          </p:cNvPr>
          <p:cNvGrpSpPr>
            <a:grpSpLocks/>
          </p:cNvGrpSpPr>
          <p:nvPr/>
        </p:nvGrpSpPr>
        <p:grpSpPr bwMode="auto">
          <a:xfrm>
            <a:off x="5330692" y="3678651"/>
            <a:ext cx="481012" cy="827088"/>
            <a:chOff x="1154" y="573"/>
            <a:chExt cx="334" cy="574"/>
          </a:xfrm>
        </p:grpSpPr>
        <p:grpSp>
          <p:nvGrpSpPr>
            <p:cNvPr id="1000" name="Group 85">
              <a:extLst>
                <a:ext uri="{FF2B5EF4-FFF2-40B4-BE49-F238E27FC236}">
                  <a16:creationId xmlns:a16="http://schemas.microsoft.com/office/drawing/2014/main" id="{925AE8C2-34FE-4E9C-84E9-0D085F33D86B}"/>
                </a:ext>
              </a:extLst>
            </p:cNvPr>
            <p:cNvGrpSpPr>
              <a:grpSpLocks/>
            </p:cNvGrpSpPr>
            <p:nvPr/>
          </p:nvGrpSpPr>
          <p:grpSpPr bwMode="auto">
            <a:xfrm rot="-5400000">
              <a:off x="1055" y="672"/>
              <a:ext cx="532" cy="334"/>
              <a:chOff x="4489" y="2452"/>
              <a:chExt cx="539" cy="338"/>
            </a:xfrm>
          </p:grpSpPr>
          <p:sp>
            <p:nvSpPr>
              <p:cNvPr id="1002" name="Freeform 86">
                <a:extLst>
                  <a:ext uri="{FF2B5EF4-FFF2-40B4-BE49-F238E27FC236}">
                    <a16:creationId xmlns:a16="http://schemas.microsoft.com/office/drawing/2014/main" id="{84DADFC8-8EC3-437E-B8F1-3AF8C7E1CCBC}"/>
                  </a:ext>
                </a:extLst>
              </p:cNvPr>
              <p:cNvSpPr>
                <a:spLocks/>
              </p:cNvSpPr>
              <p:nvPr/>
            </p:nvSpPr>
            <p:spPr bwMode="auto">
              <a:xfrm rot="328195">
                <a:off x="4489" y="2452"/>
                <a:ext cx="539" cy="338"/>
              </a:xfrm>
              <a:custGeom>
                <a:avLst/>
                <a:gdLst>
                  <a:gd name="T0" fmla="*/ 96 w 537"/>
                  <a:gd name="T1" fmla="*/ 105 h 314"/>
                  <a:gd name="T2" fmla="*/ 257 w 537"/>
                  <a:gd name="T3" fmla="*/ 5 h 314"/>
                  <a:gd name="T4" fmla="*/ 454 w 537"/>
                  <a:gd name="T5" fmla="*/ 59 h 314"/>
                  <a:gd name="T6" fmla="*/ 542 w 537"/>
                  <a:gd name="T7" fmla="*/ 214 h 314"/>
                  <a:gd name="T8" fmla="*/ 426 w 537"/>
                  <a:gd name="T9" fmla="*/ 390 h 314"/>
                  <a:gd name="T10" fmla="*/ 157 w 537"/>
                  <a:gd name="T11" fmla="*/ 436 h 314"/>
                  <a:gd name="T12" fmla="*/ 9 w 537"/>
                  <a:gd name="T13" fmla="*/ 273 h 314"/>
                  <a:gd name="T14" fmla="*/ 96 w 537"/>
                  <a:gd name="T15" fmla="*/ 105 h 314"/>
                  <a:gd name="T16" fmla="*/ 0 60000 65536"/>
                  <a:gd name="T17" fmla="*/ 0 60000 65536"/>
                  <a:gd name="T18" fmla="*/ 0 60000 65536"/>
                  <a:gd name="T19" fmla="*/ 0 60000 65536"/>
                  <a:gd name="T20" fmla="*/ 0 60000 65536"/>
                  <a:gd name="T21" fmla="*/ 0 60000 65536"/>
                  <a:gd name="T22" fmla="*/ 0 60000 65536"/>
                  <a:gd name="T23" fmla="*/ 0 60000 65536"/>
                  <a:gd name="T24" fmla="*/ 0 w 537"/>
                  <a:gd name="T25" fmla="*/ 0 h 314"/>
                  <a:gd name="T26" fmla="*/ 537 w 537"/>
                  <a:gd name="T27" fmla="*/ 314 h 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7" h="314">
                    <a:moveTo>
                      <a:pt x="96" y="73"/>
                    </a:moveTo>
                    <a:cubicBezTo>
                      <a:pt x="141" y="47"/>
                      <a:pt x="194" y="10"/>
                      <a:pt x="252" y="5"/>
                    </a:cubicBezTo>
                    <a:cubicBezTo>
                      <a:pt x="310" y="0"/>
                      <a:pt x="398" y="17"/>
                      <a:pt x="444" y="41"/>
                    </a:cubicBezTo>
                    <a:cubicBezTo>
                      <a:pt x="490" y="65"/>
                      <a:pt x="537" y="111"/>
                      <a:pt x="532" y="149"/>
                    </a:cubicBezTo>
                    <a:cubicBezTo>
                      <a:pt x="532" y="229"/>
                      <a:pt x="477" y="246"/>
                      <a:pt x="416" y="269"/>
                    </a:cubicBezTo>
                    <a:cubicBezTo>
                      <a:pt x="353" y="294"/>
                      <a:pt x="220" y="314"/>
                      <a:pt x="152" y="301"/>
                    </a:cubicBezTo>
                    <a:cubicBezTo>
                      <a:pt x="84" y="288"/>
                      <a:pt x="18" y="227"/>
                      <a:pt x="9" y="189"/>
                    </a:cubicBezTo>
                    <a:cubicBezTo>
                      <a:pt x="0" y="151"/>
                      <a:pt x="52" y="99"/>
                      <a:pt x="96" y="73"/>
                    </a:cubicBezTo>
                    <a:close/>
                  </a:path>
                </a:pathLst>
              </a:custGeom>
              <a:gradFill rotWithShape="1">
                <a:gsLst>
                  <a:gs pos="0">
                    <a:srgbClr val="00FF00"/>
                  </a:gs>
                  <a:gs pos="100000">
                    <a:srgbClr val="85FF8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003" name="Oval 87">
                <a:extLst>
                  <a:ext uri="{FF2B5EF4-FFF2-40B4-BE49-F238E27FC236}">
                    <a16:creationId xmlns:a16="http://schemas.microsoft.com/office/drawing/2014/main" id="{2E353CCC-772E-40E9-8F85-F2487D6EFB00}"/>
                  </a:ext>
                </a:extLst>
              </p:cNvPr>
              <p:cNvSpPr>
                <a:spLocks noChangeArrowheads="1"/>
              </p:cNvSpPr>
              <p:nvPr/>
            </p:nvSpPr>
            <p:spPr bwMode="auto">
              <a:xfrm rot="-171191">
                <a:off x="4696" y="2606"/>
                <a:ext cx="307" cy="157"/>
              </a:xfrm>
              <a:prstGeom prst="ellipse">
                <a:avLst/>
              </a:prstGeom>
              <a:gradFill rotWithShape="1">
                <a:gsLst>
                  <a:gs pos="0">
                    <a:schemeClr val="bg1"/>
                  </a:gs>
                  <a:gs pos="100000">
                    <a:srgbClr val="C029FD">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zh-CN" altLang="zh-CN" sz="1800" b="1">
                  <a:solidFill>
                    <a:srgbClr val="8B8B8B"/>
                  </a:solidFill>
                  <a:ea typeface="宋体" panose="02010600030101010101" pitchFamily="2" charset="-122"/>
                </a:endParaRPr>
              </a:p>
            </p:txBody>
          </p:sp>
        </p:grpSp>
        <p:sp>
          <p:nvSpPr>
            <p:cNvPr id="1001" name="Text Box 88">
              <a:extLst>
                <a:ext uri="{FF2B5EF4-FFF2-40B4-BE49-F238E27FC236}">
                  <a16:creationId xmlns:a16="http://schemas.microsoft.com/office/drawing/2014/main" id="{A64E98B7-1CC4-4057-9425-AAC35B174449}"/>
                </a:ext>
              </a:extLst>
            </p:cNvPr>
            <p:cNvSpPr txBox="1">
              <a:spLocks noChangeArrowheads="1"/>
            </p:cNvSpPr>
            <p:nvPr/>
          </p:nvSpPr>
          <p:spPr bwMode="auto">
            <a:xfrm>
              <a:off x="1247" y="576"/>
              <a:ext cx="181"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MLH1</a:t>
              </a:r>
            </a:p>
          </p:txBody>
        </p:sp>
      </p:grpSp>
      <p:grpSp>
        <p:nvGrpSpPr>
          <p:cNvPr id="1004" name="Group 89">
            <a:extLst>
              <a:ext uri="{FF2B5EF4-FFF2-40B4-BE49-F238E27FC236}">
                <a16:creationId xmlns:a16="http://schemas.microsoft.com/office/drawing/2014/main" id="{2642E2DE-933C-4FFD-9722-2FE37CF39F3A}"/>
              </a:ext>
            </a:extLst>
          </p:cNvPr>
          <p:cNvGrpSpPr>
            <a:grpSpLocks/>
          </p:cNvGrpSpPr>
          <p:nvPr/>
        </p:nvGrpSpPr>
        <p:grpSpPr bwMode="auto">
          <a:xfrm>
            <a:off x="5792845" y="3642052"/>
            <a:ext cx="477837" cy="835025"/>
            <a:chOff x="1778" y="1149"/>
            <a:chExt cx="334" cy="583"/>
          </a:xfrm>
        </p:grpSpPr>
        <p:grpSp>
          <p:nvGrpSpPr>
            <p:cNvPr id="1005" name="Group 90">
              <a:extLst>
                <a:ext uri="{FF2B5EF4-FFF2-40B4-BE49-F238E27FC236}">
                  <a16:creationId xmlns:a16="http://schemas.microsoft.com/office/drawing/2014/main" id="{5C7931B8-CF23-4A8D-9907-3F77F3231A65}"/>
                </a:ext>
              </a:extLst>
            </p:cNvPr>
            <p:cNvGrpSpPr>
              <a:grpSpLocks/>
            </p:cNvGrpSpPr>
            <p:nvPr/>
          </p:nvGrpSpPr>
          <p:grpSpPr bwMode="auto">
            <a:xfrm rot="-5400000">
              <a:off x="1679" y="1248"/>
              <a:ext cx="532" cy="334"/>
              <a:chOff x="4489" y="2452"/>
              <a:chExt cx="539" cy="338"/>
            </a:xfrm>
          </p:grpSpPr>
          <p:sp>
            <p:nvSpPr>
              <p:cNvPr id="1007" name="Freeform 91">
                <a:extLst>
                  <a:ext uri="{FF2B5EF4-FFF2-40B4-BE49-F238E27FC236}">
                    <a16:creationId xmlns:a16="http://schemas.microsoft.com/office/drawing/2014/main" id="{9E6C1A02-5537-4D72-A8F2-8629744BBC29}"/>
                  </a:ext>
                </a:extLst>
              </p:cNvPr>
              <p:cNvSpPr>
                <a:spLocks/>
              </p:cNvSpPr>
              <p:nvPr/>
            </p:nvSpPr>
            <p:spPr bwMode="auto">
              <a:xfrm rot="328195">
                <a:off x="4489" y="2452"/>
                <a:ext cx="539" cy="338"/>
              </a:xfrm>
              <a:custGeom>
                <a:avLst/>
                <a:gdLst>
                  <a:gd name="T0" fmla="*/ 96 w 537"/>
                  <a:gd name="T1" fmla="*/ 105 h 314"/>
                  <a:gd name="T2" fmla="*/ 257 w 537"/>
                  <a:gd name="T3" fmla="*/ 5 h 314"/>
                  <a:gd name="T4" fmla="*/ 454 w 537"/>
                  <a:gd name="T5" fmla="*/ 59 h 314"/>
                  <a:gd name="T6" fmla="*/ 542 w 537"/>
                  <a:gd name="T7" fmla="*/ 214 h 314"/>
                  <a:gd name="T8" fmla="*/ 426 w 537"/>
                  <a:gd name="T9" fmla="*/ 390 h 314"/>
                  <a:gd name="T10" fmla="*/ 157 w 537"/>
                  <a:gd name="T11" fmla="*/ 436 h 314"/>
                  <a:gd name="T12" fmla="*/ 9 w 537"/>
                  <a:gd name="T13" fmla="*/ 273 h 314"/>
                  <a:gd name="T14" fmla="*/ 96 w 537"/>
                  <a:gd name="T15" fmla="*/ 105 h 314"/>
                  <a:gd name="T16" fmla="*/ 0 60000 65536"/>
                  <a:gd name="T17" fmla="*/ 0 60000 65536"/>
                  <a:gd name="T18" fmla="*/ 0 60000 65536"/>
                  <a:gd name="T19" fmla="*/ 0 60000 65536"/>
                  <a:gd name="T20" fmla="*/ 0 60000 65536"/>
                  <a:gd name="T21" fmla="*/ 0 60000 65536"/>
                  <a:gd name="T22" fmla="*/ 0 60000 65536"/>
                  <a:gd name="T23" fmla="*/ 0 60000 65536"/>
                  <a:gd name="T24" fmla="*/ 0 w 537"/>
                  <a:gd name="T25" fmla="*/ 0 h 314"/>
                  <a:gd name="T26" fmla="*/ 537 w 537"/>
                  <a:gd name="T27" fmla="*/ 314 h 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7" h="314">
                    <a:moveTo>
                      <a:pt x="96" y="73"/>
                    </a:moveTo>
                    <a:cubicBezTo>
                      <a:pt x="141" y="47"/>
                      <a:pt x="194" y="10"/>
                      <a:pt x="252" y="5"/>
                    </a:cubicBezTo>
                    <a:cubicBezTo>
                      <a:pt x="310" y="0"/>
                      <a:pt x="398" y="17"/>
                      <a:pt x="444" y="41"/>
                    </a:cubicBezTo>
                    <a:cubicBezTo>
                      <a:pt x="490" y="65"/>
                      <a:pt x="537" y="111"/>
                      <a:pt x="532" y="149"/>
                    </a:cubicBezTo>
                    <a:cubicBezTo>
                      <a:pt x="532" y="229"/>
                      <a:pt x="477" y="246"/>
                      <a:pt x="416" y="269"/>
                    </a:cubicBezTo>
                    <a:cubicBezTo>
                      <a:pt x="353" y="294"/>
                      <a:pt x="220" y="314"/>
                      <a:pt x="152" y="301"/>
                    </a:cubicBezTo>
                    <a:cubicBezTo>
                      <a:pt x="84" y="288"/>
                      <a:pt x="18" y="227"/>
                      <a:pt x="9" y="189"/>
                    </a:cubicBezTo>
                    <a:cubicBezTo>
                      <a:pt x="0" y="151"/>
                      <a:pt x="52" y="99"/>
                      <a:pt x="96" y="73"/>
                    </a:cubicBezTo>
                    <a:close/>
                  </a:path>
                </a:pathLst>
              </a:custGeom>
              <a:gradFill rotWithShape="1">
                <a:gsLst>
                  <a:gs pos="0">
                    <a:srgbClr val="D88500"/>
                  </a:gs>
                  <a:gs pos="100000">
                    <a:srgbClr val="FFBC4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008" name="Oval 92">
                <a:extLst>
                  <a:ext uri="{FF2B5EF4-FFF2-40B4-BE49-F238E27FC236}">
                    <a16:creationId xmlns:a16="http://schemas.microsoft.com/office/drawing/2014/main" id="{757246F3-C774-49A9-AF4C-02433F28FE08}"/>
                  </a:ext>
                </a:extLst>
              </p:cNvPr>
              <p:cNvSpPr>
                <a:spLocks noChangeArrowheads="1"/>
              </p:cNvSpPr>
              <p:nvPr/>
            </p:nvSpPr>
            <p:spPr bwMode="auto">
              <a:xfrm rot="-171191">
                <a:off x="4696" y="2606"/>
                <a:ext cx="307" cy="157"/>
              </a:xfrm>
              <a:prstGeom prst="ellipse">
                <a:avLst/>
              </a:prstGeom>
              <a:gradFill rotWithShape="1">
                <a:gsLst>
                  <a:gs pos="0">
                    <a:schemeClr val="bg1"/>
                  </a:gs>
                  <a:gs pos="100000">
                    <a:srgbClr val="C029FD">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zh-CN" altLang="zh-CN" sz="1800" b="1">
                  <a:solidFill>
                    <a:srgbClr val="8B8B8B"/>
                  </a:solidFill>
                  <a:ea typeface="宋体" panose="02010600030101010101" pitchFamily="2" charset="-122"/>
                </a:endParaRPr>
              </a:p>
            </p:txBody>
          </p:sp>
        </p:grpSp>
        <p:sp>
          <p:nvSpPr>
            <p:cNvPr id="1006" name="Text Box 93">
              <a:extLst>
                <a:ext uri="{FF2B5EF4-FFF2-40B4-BE49-F238E27FC236}">
                  <a16:creationId xmlns:a16="http://schemas.microsoft.com/office/drawing/2014/main" id="{6209BE8E-A4BC-460B-9260-2D7BF55600AB}"/>
                </a:ext>
              </a:extLst>
            </p:cNvPr>
            <p:cNvSpPr txBox="1">
              <a:spLocks noChangeArrowheads="1"/>
            </p:cNvSpPr>
            <p:nvPr/>
          </p:nvSpPr>
          <p:spPr bwMode="auto">
            <a:xfrm>
              <a:off x="1870" y="1158"/>
              <a:ext cx="177"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PMS1</a:t>
              </a:r>
            </a:p>
          </p:txBody>
        </p:sp>
      </p:grpSp>
      <p:grpSp>
        <p:nvGrpSpPr>
          <p:cNvPr id="1009" name="Group 388">
            <a:extLst>
              <a:ext uri="{FF2B5EF4-FFF2-40B4-BE49-F238E27FC236}">
                <a16:creationId xmlns:a16="http://schemas.microsoft.com/office/drawing/2014/main" id="{99DDFDAF-F53B-4F3B-8F5F-944F516B24AF}"/>
              </a:ext>
            </a:extLst>
          </p:cNvPr>
          <p:cNvGrpSpPr>
            <a:grpSpLocks/>
          </p:cNvGrpSpPr>
          <p:nvPr/>
        </p:nvGrpSpPr>
        <p:grpSpPr bwMode="auto">
          <a:xfrm>
            <a:off x="6940955" y="2396888"/>
            <a:ext cx="1154113" cy="746125"/>
            <a:chOff x="2922" y="3888"/>
            <a:chExt cx="727" cy="470"/>
          </a:xfrm>
        </p:grpSpPr>
        <p:grpSp>
          <p:nvGrpSpPr>
            <p:cNvPr id="1010" name="Group 95">
              <a:extLst>
                <a:ext uri="{FF2B5EF4-FFF2-40B4-BE49-F238E27FC236}">
                  <a16:creationId xmlns:a16="http://schemas.microsoft.com/office/drawing/2014/main" id="{8CD59A79-3EF6-48CA-8056-8E45DB6D276A}"/>
                </a:ext>
              </a:extLst>
            </p:cNvPr>
            <p:cNvGrpSpPr>
              <a:grpSpLocks/>
            </p:cNvGrpSpPr>
            <p:nvPr/>
          </p:nvGrpSpPr>
          <p:grpSpPr bwMode="auto">
            <a:xfrm rot="711180">
              <a:off x="2978" y="3888"/>
              <a:ext cx="671" cy="330"/>
              <a:chOff x="1330" y="6973"/>
              <a:chExt cx="980" cy="479"/>
            </a:xfrm>
          </p:grpSpPr>
          <p:sp>
            <p:nvSpPr>
              <p:cNvPr id="1012" name="Freeform 96">
                <a:extLst>
                  <a:ext uri="{FF2B5EF4-FFF2-40B4-BE49-F238E27FC236}">
                    <a16:creationId xmlns:a16="http://schemas.microsoft.com/office/drawing/2014/main" id="{01AEBB2F-1D05-4711-A2F4-DEFB3DA6597F}"/>
                  </a:ext>
                </a:extLst>
              </p:cNvPr>
              <p:cNvSpPr>
                <a:spLocks/>
              </p:cNvSpPr>
              <p:nvPr/>
            </p:nvSpPr>
            <p:spPr bwMode="auto">
              <a:xfrm>
                <a:off x="1330" y="697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A6A00"/>
                  </a:gs>
                  <a:gs pos="100000">
                    <a:srgbClr val="FFCAA3"/>
                  </a:gs>
                </a:gsLst>
                <a:lin ang="5400000" scaled="1"/>
              </a:gradFill>
              <a:ln w="9525">
                <a:solidFill>
                  <a:schemeClr val="tx1"/>
                </a:solidFill>
                <a:round/>
                <a:headEnd/>
                <a:tailEnd/>
              </a:ln>
            </p:spPr>
            <p:txBody>
              <a:bodyPr wrap="none" anchor="ctr"/>
              <a:lstStyle/>
              <a:p>
                <a:endParaRPr lang="zh-CN" altLang="en-US"/>
              </a:p>
            </p:txBody>
          </p:sp>
          <p:sp>
            <p:nvSpPr>
              <p:cNvPr id="1013" name="Oval 97">
                <a:extLst>
                  <a:ext uri="{FF2B5EF4-FFF2-40B4-BE49-F238E27FC236}">
                    <a16:creationId xmlns:a16="http://schemas.microsoft.com/office/drawing/2014/main" id="{CBF97B83-99B7-43A3-92F7-7647FF4625A6}"/>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011" name="Text Box 98">
              <a:extLst>
                <a:ext uri="{FF2B5EF4-FFF2-40B4-BE49-F238E27FC236}">
                  <a16:creationId xmlns:a16="http://schemas.microsoft.com/office/drawing/2014/main" id="{B2B01AB5-417F-48D7-B955-C15B9E88E98E}"/>
                </a:ext>
              </a:extLst>
            </p:cNvPr>
            <p:cNvSpPr txBox="1">
              <a:spLocks noChangeArrowheads="1"/>
            </p:cNvSpPr>
            <p:nvPr/>
          </p:nvSpPr>
          <p:spPr bwMode="auto">
            <a:xfrm rot="593659">
              <a:off x="2922" y="3951"/>
              <a:ext cx="723"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r>
                <a:rPr lang="en-US" altLang="zh-CN" sz="1200" b="1" dirty="0">
                  <a:ea typeface="宋体" panose="02010600030101010101" pitchFamily="2" charset="-122"/>
                </a:rPr>
                <a:t>Exonuclease</a:t>
              </a:r>
            </a:p>
            <a:p>
              <a:pPr algn="ctr" eaLnBrk="1" hangingPunct="1">
                <a:spcBef>
                  <a:spcPct val="0"/>
                </a:spcBef>
                <a:buFontTx/>
                <a:buNone/>
              </a:pPr>
              <a:r>
                <a:rPr lang="en-US" altLang="zh-CN" sz="1200" b="1" dirty="0">
                  <a:ea typeface="宋体" panose="02010600030101010101" pitchFamily="2" charset="-122"/>
                </a:rPr>
                <a:t> </a:t>
              </a:r>
              <a:endParaRPr lang="en-US" altLang="zh-CN" sz="1200" b="1" dirty="0">
                <a:solidFill>
                  <a:srgbClr val="FFFF00"/>
                </a:solidFill>
                <a:ea typeface="宋体" panose="02010600030101010101" pitchFamily="2" charset="-122"/>
              </a:endParaRPr>
            </a:p>
            <a:p>
              <a:pPr algn="ctr" eaLnBrk="1" hangingPunct="1">
                <a:spcBef>
                  <a:spcPct val="0"/>
                </a:spcBef>
                <a:buFontTx/>
                <a:buNone/>
              </a:pPr>
              <a:r>
                <a:rPr lang="en-US" altLang="zh-CN" sz="1200" b="1" dirty="0">
                  <a:solidFill>
                    <a:srgbClr val="FF0000"/>
                  </a:solidFill>
                  <a:ea typeface="宋体" panose="02010600030101010101" pitchFamily="2" charset="-122"/>
                </a:rPr>
                <a:t>(3’    5’)</a:t>
              </a:r>
            </a:p>
          </p:txBody>
        </p:sp>
      </p:grpSp>
      <p:sp>
        <p:nvSpPr>
          <p:cNvPr id="1016" name="Freeform 12">
            <a:extLst>
              <a:ext uri="{FF2B5EF4-FFF2-40B4-BE49-F238E27FC236}">
                <a16:creationId xmlns:a16="http://schemas.microsoft.com/office/drawing/2014/main" id="{DBD11D0F-8E70-494B-AEF0-EEB72C91A66F}"/>
              </a:ext>
            </a:extLst>
          </p:cNvPr>
          <p:cNvSpPr>
            <a:spLocks/>
          </p:cNvSpPr>
          <p:nvPr/>
        </p:nvSpPr>
        <p:spPr bwMode="auto">
          <a:xfrm rot="18162236">
            <a:off x="7578592" y="3908838"/>
            <a:ext cx="528638" cy="4763"/>
          </a:xfrm>
          <a:custGeom>
            <a:avLst/>
            <a:gdLst/>
            <a:ahLst/>
            <a:cxnLst>
              <a:cxn ang="0">
                <a:pos x="333" y="0"/>
              </a:cxn>
              <a:cxn ang="0">
                <a:pos x="0" y="3"/>
              </a:cxn>
            </a:cxnLst>
            <a:rect l="0" t="0" r="r" b="b"/>
            <a:pathLst>
              <a:path w="333" h="3">
                <a:moveTo>
                  <a:pt x="333" y="0"/>
                </a:moveTo>
                <a:lnTo>
                  <a:pt x="0" y="3"/>
                </a:lnTo>
              </a:path>
            </a:pathLst>
          </a:custGeom>
          <a:noFill/>
          <a:ln w="31750">
            <a:solidFill>
              <a:srgbClr val="FF0000"/>
            </a:solidFill>
            <a:round/>
            <a:headEnd/>
            <a:tailEnd type="triangle" w="med" len="lg"/>
          </a:ln>
          <a:effectLst/>
        </p:spPr>
        <p:txBody>
          <a:bodyPr wrap="none" anchor="ctr"/>
          <a:lstStyle/>
          <a:p>
            <a:pPr eaLnBrk="1" hangingPunct="1">
              <a:defRPr/>
            </a:pPr>
            <a:endParaRPr lang="en-US" dirty="0">
              <a:highlight>
                <a:srgbClr val="FF0000"/>
              </a:highlight>
              <a:latin typeface="Arial" charset="0"/>
            </a:endParaRPr>
          </a:p>
        </p:txBody>
      </p:sp>
      <p:cxnSp>
        <p:nvCxnSpPr>
          <p:cNvPr id="3" name="直接箭头连接符 2">
            <a:extLst>
              <a:ext uri="{FF2B5EF4-FFF2-40B4-BE49-F238E27FC236}">
                <a16:creationId xmlns:a16="http://schemas.microsoft.com/office/drawing/2014/main" id="{49D63354-A6D3-4E5B-8B77-1DCD3021AD95}"/>
              </a:ext>
            </a:extLst>
          </p:cNvPr>
          <p:cNvCxnSpPr/>
          <p:nvPr/>
        </p:nvCxnSpPr>
        <p:spPr>
          <a:xfrm>
            <a:off x="7403653" y="2988115"/>
            <a:ext cx="161003" cy="332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18" name="Freeform 8">
            <a:extLst>
              <a:ext uri="{FF2B5EF4-FFF2-40B4-BE49-F238E27FC236}">
                <a16:creationId xmlns:a16="http://schemas.microsoft.com/office/drawing/2014/main" id="{A887452D-78C4-451A-8D4B-68FA959DD929}"/>
              </a:ext>
            </a:extLst>
          </p:cNvPr>
          <p:cNvSpPr>
            <a:spLocks/>
          </p:cNvSpPr>
          <p:nvPr/>
        </p:nvSpPr>
        <p:spPr bwMode="auto">
          <a:xfrm>
            <a:off x="2971818" y="5167982"/>
            <a:ext cx="661100" cy="527100"/>
          </a:xfrm>
          <a:custGeom>
            <a:avLst/>
            <a:gdLst>
              <a:gd name="T0" fmla="*/ 372707150 w 561"/>
              <a:gd name="T1" fmla="*/ 1326736106 h 324"/>
              <a:gd name="T2" fmla="*/ 1056002220 w 561"/>
              <a:gd name="T3" fmla="*/ 233407128 h 324"/>
              <a:gd name="T4" fmla="*/ 0 60000 65536"/>
              <a:gd name="T5" fmla="*/ 0 60000 65536"/>
            </a:gdLst>
            <a:ahLst/>
            <a:cxnLst>
              <a:cxn ang="T4">
                <a:pos x="T0" y="T1"/>
              </a:cxn>
              <a:cxn ang="T5">
                <a:pos x="T2" y="T3"/>
              </a:cxn>
            </a:cxnLst>
            <a:rect l="0" t="0" r="r" b="b"/>
            <a:pathLst>
              <a:path w="561" h="324">
                <a:moveTo>
                  <a:pt x="198" y="324"/>
                </a:moveTo>
                <a:cubicBezTo>
                  <a:pt x="0" y="54"/>
                  <a:pt x="393" y="0"/>
                  <a:pt x="561" y="57"/>
                </a:cubicBezTo>
              </a:path>
            </a:pathLst>
          </a:custGeom>
          <a:noFill/>
          <a:ln w="31750">
            <a:solidFill>
              <a:srgbClr val="B885D7"/>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019" name="Freeform 9">
            <a:extLst>
              <a:ext uri="{FF2B5EF4-FFF2-40B4-BE49-F238E27FC236}">
                <a16:creationId xmlns:a16="http://schemas.microsoft.com/office/drawing/2014/main" id="{25129DFE-7187-44B0-B5E7-91798647A4DA}"/>
              </a:ext>
            </a:extLst>
          </p:cNvPr>
          <p:cNvSpPr>
            <a:spLocks/>
          </p:cNvSpPr>
          <p:nvPr/>
        </p:nvSpPr>
        <p:spPr bwMode="auto">
          <a:xfrm rot="20351673">
            <a:off x="2206281" y="5259401"/>
            <a:ext cx="751088" cy="278474"/>
          </a:xfrm>
          <a:custGeom>
            <a:avLst/>
            <a:gdLst>
              <a:gd name="T0" fmla="*/ 0 w 528"/>
              <a:gd name="T1" fmla="*/ 812942003 h 282"/>
              <a:gd name="T2" fmla="*/ 1290741169 w 528"/>
              <a:gd name="T3" fmla="*/ 955206577 h 282"/>
              <a:gd name="T4" fmla="*/ 0 60000 65536"/>
              <a:gd name="T5" fmla="*/ 0 60000 65536"/>
            </a:gdLst>
            <a:ahLst/>
            <a:cxnLst>
              <a:cxn ang="T4">
                <a:pos x="T0" y="T1"/>
              </a:cxn>
              <a:cxn ang="T5">
                <a:pos x="T2" y="T3"/>
              </a:cxn>
            </a:cxnLst>
            <a:rect l="0" t="0" r="r" b="b"/>
            <a:pathLst>
              <a:path w="528" h="282">
                <a:moveTo>
                  <a:pt x="0" y="240"/>
                </a:moveTo>
                <a:cubicBezTo>
                  <a:pt x="351" y="0"/>
                  <a:pt x="423" y="195"/>
                  <a:pt x="528" y="282"/>
                </a:cubicBezTo>
              </a:path>
            </a:pathLst>
          </a:custGeom>
          <a:noFill/>
          <a:ln w="31750">
            <a:solidFill>
              <a:srgbClr val="B885D7"/>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1020" name="Group 114">
            <a:extLst>
              <a:ext uri="{FF2B5EF4-FFF2-40B4-BE49-F238E27FC236}">
                <a16:creationId xmlns:a16="http://schemas.microsoft.com/office/drawing/2014/main" id="{D1254E4F-E3D3-497F-A8A7-F096FA69333A}"/>
              </a:ext>
            </a:extLst>
          </p:cNvPr>
          <p:cNvGrpSpPr>
            <a:grpSpLocks/>
          </p:cNvGrpSpPr>
          <p:nvPr/>
        </p:nvGrpSpPr>
        <p:grpSpPr bwMode="auto">
          <a:xfrm>
            <a:off x="1247368" y="5468950"/>
            <a:ext cx="1216025" cy="596900"/>
            <a:chOff x="8450" y="15567"/>
            <a:chExt cx="766" cy="376"/>
          </a:xfrm>
        </p:grpSpPr>
        <p:grpSp>
          <p:nvGrpSpPr>
            <p:cNvPr id="1021" name="Group 115">
              <a:extLst>
                <a:ext uri="{FF2B5EF4-FFF2-40B4-BE49-F238E27FC236}">
                  <a16:creationId xmlns:a16="http://schemas.microsoft.com/office/drawing/2014/main" id="{FE27821A-D085-410A-AEA3-4EC31BD59E1B}"/>
                </a:ext>
              </a:extLst>
            </p:cNvPr>
            <p:cNvGrpSpPr>
              <a:grpSpLocks/>
            </p:cNvGrpSpPr>
            <p:nvPr/>
          </p:nvGrpSpPr>
          <p:grpSpPr bwMode="auto">
            <a:xfrm>
              <a:off x="8450" y="15567"/>
              <a:ext cx="766" cy="376"/>
              <a:chOff x="1318" y="6903"/>
              <a:chExt cx="980" cy="479"/>
            </a:xfrm>
          </p:grpSpPr>
          <p:sp>
            <p:nvSpPr>
              <p:cNvPr id="1023" name="Freeform 116">
                <a:extLst>
                  <a:ext uri="{FF2B5EF4-FFF2-40B4-BE49-F238E27FC236}">
                    <a16:creationId xmlns:a16="http://schemas.microsoft.com/office/drawing/2014/main" id="{6E594755-55B6-47A2-BF69-C3A589897085}"/>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646464"/>
                  </a:gs>
                  <a:gs pos="100000">
                    <a:srgbClr val="E8E8E8"/>
                  </a:gs>
                </a:gsLst>
                <a:lin ang="5400000" scaled="1"/>
              </a:gradFill>
              <a:ln w="9525">
                <a:solidFill>
                  <a:schemeClr val="tx1"/>
                </a:solidFill>
                <a:round/>
                <a:headEnd/>
                <a:tailEnd/>
              </a:ln>
            </p:spPr>
            <p:txBody>
              <a:bodyPr wrap="none" anchor="ctr"/>
              <a:lstStyle/>
              <a:p>
                <a:endParaRPr lang="zh-CN" altLang="en-US"/>
              </a:p>
            </p:txBody>
          </p:sp>
          <p:sp>
            <p:nvSpPr>
              <p:cNvPr id="1024" name="Oval 117">
                <a:extLst>
                  <a:ext uri="{FF2B5EF4-FFF2-40B4-BE49-F238E27FC236}">
                    <a16:creationId xmlns:a16="http://schemas.microsoft.com/office/drawing/2014/main" id="{329320FC-5D89-46FF-9DB3-F1161107A3B2}"/>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022" name="Text Box 118">
              <a:extLst>
                <a:ext uri="{FF2B5EF4-FFF2-40B4-BE49-F238E27FC236}">
                  <a16:creationId xmlns:a16="http://schemas.microsoft.com/office/drawing/2014/main" id="{52756351-E40C-49F5-99A3-684657D2803A}"/>
                </a:ext>
              </a:extLst>
            </p:cNvPr>
            <p:cNvSpPr txBox="1">
              <a:spLocks noChangeArrowheads="1"/>
            </p:cNvSpPr>
            <p:nvPr/>
          </p:nvSpPr>
          <p:spPr bwMode="auto">
            <a:xfrm>
              <a:off x="8684" y="15735"/>
              <a:ext cx="3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FEN1</a:t>
              </a:r>
            </a:p>
          </p:txBody>
        </p:sp>
      </p:grpSp>
      <p:grpSp>
        <p:nvGrpSpPr>
          <p:cNvPr id="1026" name="Group 84">
            <a:extLst>
              <a:ext uri="{FF2B5EF4-FFF2-40B4-BE49-F238E27FC236}">
                <a16:creationId xmlns:a16="http://schemas.microsoft.com/office/drawing/2014/main" id="{101FD634-6DDA-4B19-9617-F045D5ABDB2B}"/>
              </a:ext>
            </a:extLst>
          </p:cNvPr>
          <p:cNvGrpSpPr>
            <a:grpSpLocks/>
          </p:cNvGrpSpPr>
          <p:nvPr/>
        </p:nvGrpSpPr>
        <p:grpSpPr bwMode="auto">
          <a:xfrm>
            <a:off x="1030200" y="4261235"/>
            <a:ext cx="481012" cy="827087"/>
            <a:chOff x="1154" y="573"/>
            <a:chExt cx="334" cy="574"/>
          </a:xfrm>
        </p:grpSpPr>
        <p:grpSp>
          <p:nvGrpSpPr>
            <p:cNvPr id="1027" name="Group 85">
              <a:extLst>
                <a:ext uri="{FF2B5EF4-FFF2-40B4-BE49-F238E27FC236}">
                  <a16:creationId xmlns:a16="http://schemas.microsoft.com/office/drawing/2014/main" id="{9063FCA5-773B-4586-94F0-706E0DB7B740}"/>
                </a:ext>
              </a:extLst>
            </p:cNvPr>
            <p:cNvGrpSpPr>
              <a:grpSpLocks/>
            </p:cNvGrpSpPr>
            <p:nvPr/>
          </p:nvGrpSpPr>
          <p:grpSpPr bwMode="auto">
            <a:xfrm rot="-5400000">
              <a:off x="1055" y="672"/>
              <a:ext cx="532" cy="334"/>
              <a:chOff x="4489" y="2452"/>
              <a:chExt cx="539" cy="338"/>
            </a:xfrm>
          </p:grpSpPr>
          <p:sp>
            <p:nvSpPr>
              <p:cNvPr id="1029" name="Freeform 86">
                <a:extLst>
                  <a:ext uri="{FF2B5EF4-FFF2-40B4-BE49-F238E27FC236}">
                    <a16:creationId xmlns:a16="http://schemas.microsoft.com/office/drawing/2014/main" id="{8D4E5EE4-5D7C-4D63-8735-00818922B204}"/>
                  </a:ext>
                </a:extLst>
              </p:cNvPr>
              <p:cNvSpPr>
                <a:spLocks/>
              </p:cNvSpPr>
              <p:nvPr/>
            </p:nvSpPr>
            <p:spPr bwMode="auto">
              <a:xfrm rot="328195">
                <a:off x="4489" y="2452"/>
                <a:ext cx="539" cy="338"/>
              </a:xfrm>
              <a:custGeom>
                <a:avLst/>
                <a:gdLst>
                  <a:gd name="T0" fmla="*/ 96 w 537"/>
                  <a:gd name="T1" fmla="*/ 105 h 314"/>
                  <a:gd name="T2" fmla="*/ 257 w 537"/>
                  <a:gd name="T3" fmla="*/ 5 h 314"/>
                  <a:gd name="T4" fmla="*/ 454 w 537"/>
                  <a:gd name="T5" fmla="*/ 59 h 314"/>
                  <a:gd name="T6" fmla="*/ 542 w 537"/>
                  <a:gd name="T7" fmla="*/ 214 h 314"/>
                  <a:gd name="T8" fmla="*/ 426 w 537"/>
                  <a:gd name="T9" fmla="*/ 390 h 314"/>
                  <a:gd name="T10" fmla="*/ 157 w 537"/>
                  <a:gd name="T11" fmla="*/ 436 h 314"/>
                  <a:gd name="T12" fmla="*/ 9 w 537"/>
                  <a:gd name="T13" fmla="*/ 273 h 314"/>
                  <a:gd name="T14" fmla="*/ 96 w 537"/>
                  <a:gd name="T15" fmla="*/ 105 h 314"/>
                  <a:gd name="T16" fmla="*/ 0 60000 65536"/>
                  <a:gd name="T17" fmla="*/ 0 60000 65536"/>
                  <a:gd name="T18" fmla="*/ 0 60000 65536"/>
                  <a:gd name="T19" fmla="*/ 0 60000 65536"/>
                  <a:gd name="T20" fmla="*/ 0 60000 65536"/>
                  <a:gd name="T21" fmla="*/ 0 60000 65536"/>
                  <a:gd name="T22" fmla="*/ 0 60000 65536"/>
                  <a:gd name="T23" fmla="*/ 0 60000 65536"/>
                  <a:gd name="T24" fmla="*/ 0 w 537"/>
                  <a:gd name="T25" fmla="*/ 0 h 314"/>
                  <a:gd name="T26" fmla="*/ 537 w 537"/>
                  <a:gd name="T27" fmla="*/ 314 h 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7" h="314">
                    <a:moveTo>
                      <a:pt x="96" y="73"/>
                    </a:moveTo>
                    <a:cubicBezTo>
                      <a:pt x="141" y="47"/>
                      <a:pt x="194" y="10"/>
                      <a:pt x="252" y="5"/>
                    </a:cubicBezTo>
                    <a:cubicBezTo>
                      <a:pt x="310" y="0"/>
                      <a:pt x="398" y="17"/>
                      <a:pt x="444" y="41"/>
                    </a:cubicBezTo>
                    <a:cubicBezTo>
                      <a:pt x="490" y="65"/>
                      <a:pt x="537" y="111"/>
                      <a:pt x="532" y="149"/>
                    </a:cubicBezTo>
                    <a:cubicBezTo>
                      <a:pt x="532" y="229"/>
                      <a:pt x="477" y="246"/>
                      <a:pt x="416" y="269"/>
                    </a:cubicBezTo>
                    <a:cubicBezTo>
                      <a:pt x="353" y="294"/>
                      <a:pt x="220" y="314"/>
                      <a:pt x="152" y="301"/>
                    </a:cubicBezTo>
                    <a:cubicBezTo>
                      <a:pt x="84" y="288"/>
                      <a:pt x="18" y="227"/>
                      <a:pt x="9" y="189"/>
                    </a:cubicBezTo>
                    <a:cubicBezTo>
                      <a:pt x="0" y="151"/>
                      <a:pt x="52" y="99"/>
                      <a:pt x="96" y="73"/>
                    </a:cubicBezTo>
                    <a:close/>
                  </a:path>
                </a:pathLst>
              </a:custGeom>
              <a:gradFill rotWithShape="1">
                <a:gsLst>
                  <a:gs pos="0">
                    <a:srgbClr val="00FF00"/>
                  </a:gs>
                  <a:gs pos="100000">
                    <a:srgbClr val="85FF8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030" name="Oval 87">
                <a:extLst>
                  <a:ext uri="{FF2B5EF4-FFF2-40B4-BE49-F238E27FC236}">
                    <a16:creationId xmlns:a16="http://schemas.microsoft.com/office/drawing/2014/main" id="{506013C8-606C-40F0-B6E4-C7DE161E98D2}"/>
                  </a:ext>
                </a:extLst>
              </p:cNvPr>
              <p:cNvSpPr>
                <a:spLocks noChangeArrowheads="1"/>
              </p:cNvSpPr>
              <p:nvPr/>
            </p:nvSpPr>
            <p:spPr bwMode="auto">
              <a:xfrm rot="-171191">
                <a:off x="4696" y="2606"/>
                <a:ext cx="307" cy="157"/>
              </a:xfrm>
              <a:prstGeom prst="ellipse">
                <a:avLst/>
              </a:prstGeom>
              <a:gradFill rotWithShape="1">
                <a:gsLst>
                  <a:gs pos="0">
                    <a:schemeClr val="bg1"/>
                  </a:gs>
                  <a:gs pos="100000">
                    <a:srgbClr val="C029FD">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zh-CN" altLang="zh-CN" sz="1800" b="1">
                  <a:solidFill>
                    <a:srgbClr val="8B8B8B"/>
                  </a:solidFill>
                  <a:ea typeface="宋体" panose="02010600030101010101" pitchFamily="2" charset="-122"/>
                </a:endParaRPr>
              </a:p>
            </p:txBody>
          </p:sp>
        </p:grpSp>
        <p:sp>
          <p:nvSpPr>
            <p:cNvPr id="1028" name="Text Box 88">
              <a:extLst>
                <a:ext uri="{FF2B5EF4-FFF2-40B4-BE49-F238E27FC236}">
                  <a16:creationId xmlns:a16="http://schemas.microsoft.com/office/drawing/2014/main" id="{4003C00C-D3B3-4BAE-8F94-899402AF6A8B}"/>
                </a:ext>
              </a:extLst>
            </p:cNvPr>
            <p:cNvSpPr txBox="1">
              <a:spLocks noChangeArrowheads="1"/>
            </p:cNvSpPr>
            <p:nvPr/>
          </p:nvSpPr>
          <p:spPr bwMode="auto">
            <a:xfrm>
              <a:off x="1247" y="576"/>
              <a:ext cx="181"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MLH1</a:t>
              </a:r>
            </a:p>
          </p:txBody>
        </p:sp>
      </p:grpSp>
      <p:grpSp>
        <p:nvGrpSpPr>
          <p:cNvPr id="1031" name="Group 89">
            <a:extLst>
              <a:ext uri="{FF2B5EF4-FFF2-40B4-BE49-F238E27FC236}">
                <a16:creationId xmlns:a16="http://schemas.microsoft.com/office/drawing/2014/main" id="{EF5051DB-473C-4E9D-8908-FF0DA977E9DF}"/>
              </a:ext>
            </a:extLst>
          </p:cNvPr>
          <p:cNvGrpSpPr>
            <a:grpSpLocks/>
          </p:cNvGrpSpPr>
          <p:nvPr/>
        </p:nvGrpSpPr>
        <p:grpSpPr bwMode="auto">
          <a:xfrm>
            <a:off x="1411200" y="4261235"/>
            <a:ext cx="477837" cy="835025"/>
            <a:chOff x="1778" y="1149"/>
            <a:chExt cx="334" cy="583"/>
          </a:xfrm>
        </p:grpSpPr>
        <p:grpSp>
          <p:nvGrpSpPr>
            <p:cNvPr id="1032" name="Group 90">
              <a:extLst>
                <a:ext uri="{FF2B5EF4-FFF2-40B4-BE49-F238E27FC236}">
                  <a16:creationId xmlns:a16="http://schemas.microsoft.com/office/drawing/2014/main" id="{391B4EC9-A58A-4CDC-9289-CF14C4E7574E}"/>
                </a:ext>
              </a:extLst>
            </p:cNvPr>
            <p:cNvGrpSpPr>
              <a:grpSpLocks/>
            </p:cNvGrpSpPr>
            <p:nvPr/>
          </p:nvGrpSpPr>
          <p:grpSpPr bwMode="auto">
            <a:xfrm rot="-5400000">
              <a:off x="1679" y="1248"/>
              <a:ext cx="532" cy="334"/>
              <a:chOff x="4489" y="2452"/>
              <a:chExt cx="539" cy="338"/>
            </a:xfrm>
          </p:grpSpPr>
          <p:sp>
            <p:nvSpPr>
              <p:cNvPr id="1034" name="Freeform 91">
                <a:extLst>
                  <a:ext uri="{FF2B5EF4-FFF2-40B4-BE49-F238E27FC236}">
                    <a16:creationId xmlns:a16="http://schemas.microsoft.com/office/drawing/2014/main" id="{ACDD1337-FBAC-4629-A442-DB8A3D869019}"/>
                  </a:ext>
                </a:extLst>
              </p:cNvPr>
              <p:cNvSpPr>
                <a:spLocks/>
              </p:cNvSpPr>
              <p:nvPr/>
            </p:nvSpPr>
            <p:spPr bwMode="auto">
              <a:xfrm rot="328195">
                <a:off x="4489" y="2452"/>
                <a:ext cx="539" cy="338"/>
              </a:xfrm>
              <a:custGeom>
                <a:avLst/>
                <a:gdLst>
                  <a:gd name="T0" fmla="*/ 96 w 537"/>
                  <a:gd name="T1" fmla="*/ 105 h 314"/>
                  <a:gd name="T2" fmla="*/ 257 w 537"/>
                  <a:gd name="T3" fmla="*/ 5 h 314"/>
                  <a:gd name="T4" fmla="*/ 454 w 537"/>
                  <a:gd name="T5" fmla="*/ 59 h 314"/>
                  <a:gd name="T6" fmla="*/ 542 w 537"/>
                  <a:gd name="T7" fmla="*/ 214 h 314"/>
                  <a:gd name="T8" fmla="*/ 426 w 537"/>
                  <a:gd name="T9" fmla="*/ 390 h 314"/>
                  <a:gd name="T10" fmla="*/ 157 w 537"/>
                  <a:gd name="T11" fmla="*/ 436 h 314"/>
                  <a:gd name="T12" fmla="*/ 9 w 537"/>
                  <a:gd name="T13" fmla="*/ 273 h 314"/>
                  <a:gd name="T14" fmla="*/ 96 w 537"/>
                  <a:gd name="T15" fmla="*/ 105 h 314"/>
                  <a:gd name="T16" fmla="*/ 0 60000 65536"/>
                  <a:gd name="T17" fmla="*/ 0 60000 65536"/>
                  <a:gd name="T18" fmla="*/ 0 60000 65536"/>
                  <a:gd name="T19" fmla="*/ 0 60000 65536"/>
                  <a:gd name="T20" fmla="*/ 0 60000 65536"/>
                  <a:gd name="T21" fmla="*/ 0 60000 65536"/>
                  <a:gd name="T22" fmla="*/ 0 60000 65536"/>
                  <a:gd name="T23" fmla="*/ 0 60000 65536"/>
                  <a:gd name="T24" fmla="*/ 0 w 537"/>
                  <a:gd name="T25" fmla="*/ 0 h 314"/>
                  <a:gd name="T26" fmla="*/ 537 w 537"/>
                  <a:gd name="T27" fmla="*/ 314 h 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7" h="314">
                    <a:moveTo>
                      <a:pt x="96" y="73"/>
                    </a:moveTo>
                    <a:cubicBezTo>
                      <a:pt x="141" y="47"/>
                      <a:pt x="194" y="10"/>
                      <a:pt x="252" y="5"/>
                    </a:cubicBezTo>
                    <a:cubicBezTo>
                      <a:pt x="310" y="0"/>
                      <a:pt x="398" y="17"/>
                      <a:pt x="444" y="41"/>
                    </a:cubicBezTo>
                    <a:cubicBezTo>
                      <a:pt x="490" y="65"/>
                      <a:pt x="537" y="111"/>
                      <a:pt x="532" y="149"/>
                    </a:cubicBezTo>
                    <a:cubicBezTo>
                      <a:pt x="532" y="229"/>
                      <a:pt x="477" y="246"/>
                      <a:pt x="416" y="269"/>
                    </a:cubicBezTo>
                    <a:cubicBezTo>
                      <a:pt x="353" y="294"/>
                      <a:pt x="220" y="314"/>
                      <a:pt x="152" y="301"/>
                    </a:cubicBezTo>
                    <a:cubicBezTo>
                      <a:pt x="84" y="288"/>
                      <a:pt x="18" y="227"/>
                      <a:pt x="9" y="189"/>
                    </a:cubicBezTo>
                    <a:cubicBezTo>
                      <a:pt x="0" y="151"/>
                      <a:pt x="52" y="99"/>
                      <a:pt x="96" y="73"/>
                    </a:cubicBezTo>
                    <a:close/>
                  </a:path>
                </a:pathLst>
              </a:custGeom>
              <a:gradFill rotWithShape="1">
                <a:gsLst>
                  <a:gs pos="0">
                    <a:srgbClr val="D88500"/>
                  </a:gs>
                  <a:gs pos="100000">
                    <a:srgbClr val="FFBC4F"/>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035" name="Oval 92">
                <a:extLst>
                  <a:ext uri="{FF2B5EF4-FFF2-40B4-BE49-F238E27FC236}">
                    <a16:creationId xmlns:a16="http://schemas.microsoft.com/office/drawing/2014/main" id="{57F05E78-EC86-442F-A688-7A16E5D13414}"/>
                  </a:ext>
                </a:extLst>
              </p:cNvPr>
              <p:cNvSpPr>
                <a:spLocks noChangeArrowheads="1"/>
              </p:cNvSpPr>
              <p:nvPr/>
            </p:nvSpPr>
            <p:spPr bwMode="auto">
              <a:xfrm rot="-171191">
                <a:off x="4696" y="2606"/>
                <a:ext cx="307" cy="157"/>
              </a:xfrm>
              <a:prstGeom prst="ellipse">
                <a:avLst/>
              </a:prstGeom>
              <a:gradFill rotWithShape="1">
                <a:gsLst>
                  <a:gs pos="0">
                    <a:schemeClr val="bg1"/>
                  </a:gs>
                  <a:gs pos="100000">
                    <a:srgbClr val="C029FD">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zh-CN" altLang="zh-CN" sz="1800" b="1">
                  <a:solidFill>
                    <a:srgbClr val="8B8B8B"/>
                  </a:solidFill>
                  <a:ea typeface="宋体" panose="02010600030101010101" pitchFamily="2" charset="-122"/>
                </a:endParaRPr>
              </a:p>
            </p:txBody>
          </p:sp>
        </p:grpSp>
        <p:sp>
          <p:nvSpPr>
            <p:cNvPr id="1033" name="Text Box 93">
              <a:extLst>
                <a:ext uri="{FF2B5EF4-FFF2-40B4-BE49-F238E27FC236}">
                  <a16:creationId xmlns:a16="http://schemas.microsoft.com/office/drawing/2014/main" id="{A8CF8486-C370-47FE-BAEE-BFC700FD1C4C}"/>
                </a:ext>
              </a:extLst>
            </p:cNvPr>
            <p:cNvSpPr txBox="1">
              <a:spLocks noChangeArrowheads="1"/>
            </p:cNvSpPr>
            <p:nvPr/>
          </p:nvSpPr>
          <p:spPr bwMode="auto">
            <a:xfrm>
              <a:off x="1870" y="1158"/>
              <a:ext cx="177"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PMS1</a:t>
              </a:r>
            </a:p>
          </p:txBody>
        </p:sp>
      </p:grpSp>
      <p:sp>
        <p:nvSpPr>
          <p:cNvPr id="1036" name="Text Box 384">
            <a:extLst>
              <a:ext uri="{FF2B5EF4-FFF2-40B4-BE49-F238E27FC236}">
                <a16:creationId xmlns:a16="http://schemas.microsoft.com/office/drawing/2014/main" id="{BB1FE2B5-6F2E-4E38-B7F0-1D3A0C33E560}"/>
              </a:ext>
            </a:extLst>
          </p:cNvPr>
          <p:cNvSpPr txBox="1">
            <a:spLocks noChangeArrowheads="1"/>
          </p:cNvSpPr>
          <p:nvPr/>
        </p:nvSpPr>
        <p:spPr bwMode="auto">
          <a:xfrm>
            <a:off x="1074650" y="3994535"/>
            <a:ext cx="7572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solidFill>
                  <a:srgbClr val="FF0000"/>
                </a:solidFill>
                <a:ea typeface="宋体" panose="02010600030101010101" pitchFamily="2" charset="-122"/>
              </a:rPr>
              <a:t>(</a:t>
            </a:r>
            <a:r>
              <a:rPr lang="en-US" altLang="zh-CN" sz="1200" b="1" dirty="0" err="1">
                <a:solidFill>
                  <a:srgbClr val="FF0000"/>
                </a:solidFill>
                <a:ea typeface="宋体" panose="02010600030101010101" pitchFamily="2" charset="-122"/>
              </a:rPr>
              <a:t>MutL</a:t>
            </a:r>
            <a:r>
              <a:rPr lang="en-US" altLang="zh-CN" sz="1400" b="1" dirty="0" err="1">
                <a:solidFill>
                  <a:srgbClr val="FF0000"/>
                </a:solidFill>
                <a:latin typeface="Symbol" panose="05050102010706020507" pitchFamily="18" charset="2"/>
                <a:ea typeface="宋体" panose="02010600030101010101" pitchFamily="2" charset="-122"/>
              </a:rPr>
              <a:t>b</a:t>
            </a:r>
            <a:r>
              <a:rPr lang="en-US" altLang="zh-CN" sz="1400" b="1" dirty="0">
                <a:solidFill>
                  <a:srgbClr val="FF0000"/>
                </a:solidFill>
                <a:latin typeface="Symbol" panose="05050102010706020507" pitchFamily="18" charset="2"/>
                <a:ea typeface="宋体" panose="02010600030101010101" pitchFamily="2" charset="-122"/>
              </a:rPr>
              <a:t>)</a:t>
            </a:r>
          </a:p>
        </p:txBody>
      </p:sp>
      <p:sp>
        <p:nvSpPr>
          <p:cNvPr id="1037" name="Freeform 9">
            <a:extLst>
              <a:ext uri="{FF2B5EF4-FFF2-40B4-BE49-F238E27FC236}">
                <a16:creationId xmlns:a16="http://schemas.microsoft.com/office/drawing/2014/main" id="{1EAAAE8A-F108-421F-A4D6-211AE2E0A10D}"/>
              </a:ext>
            </a:extLst>
          </p:cNvPr>
          <p:cNvSpPr>
            <a:spLocks/>
          </p:cNvSpPr>
          <p:nvPr/>
        </p:nvSpPr>
        <p:spPr bwMode="auto">
          <a:xfrm>
            <a:off x="1891347" y="4101606"/>
            <a:ext cx="706121" cy="523465"/>
          </a:xfrm>
          <a:custGeom>
            <a:avLst/>
            <a:gdLst>
              <a:gd name="T0" fmla="*/ 0 w 528"/>
              <a:gd name="T1" fmla="*/ 1277582227 h 282"/>
              <a:gd name="T2" fmla="*/ 1300034129 w 528"/>
              <a:gd name="T3" fmla="*/ 1501160097 h 282"/>
              <a:gd name="T4" fmla="*/ 0 60000 65536"/>
              <a:gd name="T5" fmla="*/ 0 60000 65536"/>
            </a:gdLst>
            <a:ahLst/>
            <a:cxnLst>
              <a:cxn ang="T4">
                <a:pos x="T0" y="T1"/>
              </a:cxn>
              <a:cxn ang="T5">
                <a:pos x="T2" y="T3"/>
              </a:cxn>
            </a:cxnLst>
            <a:rect l="0" t="0" r="r" b="b"/>
            <a:pathLst>
              <a:path w="528" h="282">
                <a:moveTo>
                  <a:pt x="0" y="240"/>
                </a:moveTo>
                <a:cubicBezTo>
                  <a:pt x="351" y="0"/>
                  <a:pt x="423" y="195"/>
                  <a:pt x="528" y="282"/>
                </a:cubicBezTo>
              </a:path>
            </a:pathLst>
          </a:custGeom>
          <a:noFill/>
          <a:ln w="31750">
            <a:solidFill>
              <a:srgbClr val="B885D7"/>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1038" name="Group 74">
            <a:extLst>
              <a:ext uri="{FF2B5EF4-FFF2-40B4-BE49-F238E27FC236}">
                <a16:creationId xmlns:a16="http://schemas.microsoft.com/office/drawing/2014/main" id="{4D657A13-43F5-4BA9-A448-F7B3916E7FA1}"/>
              </a:ext>
            </a:extLst>
          </p:cNvPr>
          <p:cNvGrpSpPr>
            <a:grpSpLocks/>
          </p:cNvGrpSpPr>
          <p:nvPr/>
        </p:nvGrpSpPr>
        <p:grpSpPr bwMode="auto">
          <a:xfrm>
            <a:off x="3464288" y="4020344"/>
            <a:ext cx="430212" cy="938213"/>
            <a:chOff x="710" y="2169"/>
            <a:chExt cx="418" cy="760"/>
          </a:xfrm>
        </p:grpSpPr>
        <p:grpSp>
          <p:nvGrpSpPr>
            <p:cNvPr id="1039" name="Group 75">
              <a:extLst>
                <a:ext uri="{FF2B5EF4-FFF2-40B4-BE49-F238E27FC236}">
                  <a16:creationId xmlns:a16="http://schemas.microsoft.com/office/drawing/2014/main" id="{7F600E5F-65A0-4287-BCB1-6A769DA7953F}"/>
                </a:ext>
              </a:extLst>
            </p:cNvPr>
            <p:cNvGrpSpPr>
              <a:grpSpLocks/>
            </p:cNvGrpSpPr>
            <p:nvPr/>
          </p:nvGrpSpPr>
          <p:grpSpPr bwMode="auto">
            <a:xfrm rot="5234851">
              <a:off x="575" y="2304"/>
              <a:ext cx="688" cy="418"/>
              <a:chOff x="4264" y="6050"/>
              <a:chExt cx="852" cy="518"/>
            </a:xfrm>
          </p:grpSpPr>
          <p:sp>
            <p:nvSpPr>
              <p:cNvPr id="1041" name="Freeform 76">
                <a:extLst>
                  <a:ext uri="{FF2B5EF4-FFF2-40B4-BE49-F238E27FC236}">
                    <a16:creationId xmlns:a16="http://schemas.microsoft.com/office/drawing/2014/main" id="{C6399E52-F9D1-44EF-9C9F-D49D15199F12}"/>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247FFA"/>
                  </a:gs>
                  <a:gs pos="100000">
                    <a:srgbClr val="84B7FC"/>
                  </a:gs>
                </a:gsLst>
                <a:lin ang="2700000" scaled="1"/>
              </a:gradFill>
              <a:ln w="9525">
                <a:solidFill>
                  <a:schemeClr val="tx1"/>
                </a:solidFill>
                <a:round/>
                <a:headEnd/>
                <a:tailEnd/>
              </a:ln>
            </p:spPr>
            <p:txBody>
              <a:bodyPr wrap="none" anchor="ctr"/>
              <a:lstStyle/>
              <a:p>
                <a:endParaRPr lang="zh-CN" altLang="en-US"/>
              </a:p>
            </p:txBody>
          </p:sp>
          <p:sp>
            <p:nvSpPr>
              <p:cNvPr id="1042" name="Oval 77">
                <a:extLst>
                  <a:ext uri="{FF2B5EF4-FFF2-40B4-BE49-F238E27FC236}">
                    <a16:creationId xmlns:a16="http://schemas.microsoft.com/office/drawing/2014/main" id="{35CD69FA-FBED-44D1-A88C-A39AC0A77845}"/>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040" name="Text Box 78">
              <a:extLst>
                <a:ext uri="{FF2B5EF4-FFF2-40B4-BE49-F238E27FC236}">
                  <a16:creationId xmlns:a16="http://schemas.microsoft.com/office/drawing/2014/main" id="{0D7F5FC7-5FC5-4B53-9588-49A2362877ED}"/>
                </a:ext>
              </a:extLst>
            </p:cNvPr>
            <p:cNvSpPr txBox="1">
              <a:spLocks noChangeArrowheads="1"/>
            </p:cNvSpPr>
            <p:nvPr/>
          </p:nvSpPr>
          <p:spPr bwMode="auto">
            <a:xfrm>
              <a:off x="826" y="2215"/>
              <a:ext cx="137" cy="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000" b="1">
                  <a:ea typeface="宋体" panose="02010600030101010101" pitchFamily="2" charset="-122"/>
                </a:rPr>
                <a:t>MSH2</a:t>
              </a:r>
            </a:p>
          </p:txBody>
        </p:sp>
      </p:grpSp>
      <p:grpSp>
        <p:nvGrpSpPr>
          <p:cNvPr id="1043" name="Group 79">
            <a:extLst>
              <a:ext uri="{FF2B5EF4-FFF2-40B4-BE49-F238E27FC236}">
                <a16:creationId xmlns:a16="http://schemas.microsoft.com/office/drawing/2014/main" id="{63B3CF77-C666-42AB-B4D7-200F3539C359}"/>
              </a:ext>
            </a:extLst>
          </p:cNvPr>
          <p:cNvGrpSpPr>
            <a:grpSpLocks/>
          </p:cNvGrpSpPr>
          <p:nvPr/>
        </p:nvGrpSpPr>
        <p:grpSpPr bwMode="auto">
          <a:xfrm>
            <a:off x="3826410" y="4010504"/>
            <a:ext cx="496888" cy="850900"/>
            <a:chOff x="1238" y="1497"/>
            <a:chExt cx="418" cy="688"/>
          </a:xfrm>
        </p:grpSpPr>
        <p:grpSp>
          <p:nvGrpSpPr>
            <p:cNvPr id="1044" name="Group 80">
              <a:extLst>
                <a:ext uri="{FF2B5EF4-FFF2-40B4-BE49-F238E27FC236}">
                  <a16:creationId xmlns:a16="http://schemas.microsoft.com/office/drawing/2014/main" id="{D8282C22-4916-4293-815B-7DBEC4701787}"/>
                </a:ext>
              </a:extLst>
            </p:cNvPr>
            <p:cNvGrpSpPr>
              <a:grpSpLocks/>
            </p:cNvGrpSpPr>
            <p:nvPr/>
          </p:nvGrpSpPr>
          <p:grpSpPr bwMode="auto">
            <a:xfrm rot="-5400000">
              <a:off x="1103" y="1632"/>
              <a:ext cx="688" cy="418"/>
              <a:chOff x="4264" y="6050"/>
              <a:chExt cx="852" cy="518"/>
            </a:xfrm>
          </p:grpSpPr>
          <p:sp>
            <p:nvSpPr>
              <p:cNvPr id="1046" name="Freeform 81">
                <a:extLst>
                  <a:ext uri="{FF2B5EF4-FFF2-40B4-BE49-F238E27FC236}">
                    <a16:creationId xmlns:a16="http://schemas.microsoft.com/office/drawing/2014/main" id="{34DC2F47-1139-4494-B7A9-24F0EF8ADE11}"/>
                  </a:ext>
                </a:extLst>
              </p:cNvPr>
              <p:cNvSpPr>
                <a:spLocks/>
              </p:cNvSpPr>
              <p:nvPr/>
            </p:nvSpPr>
            <p:spPr bwMode="auto">
              <a:xfrm>
                <a:off x="4264" y="6050"/>
                <a:ext cx="852" cy="518"/>
              </a:xfrm>
              <a:custGeom>
                <a:avLst/>
                <a:gdLst>
                  <a:gd name="T0" fmla="*/ 51 w 852"/>
                  <a:gd name="T1" fmla="*/ 34 h 518"/>
                  <a:gd name="T2" fmla="*/ 116 w 852"/>
                  <a:gd name="T3" fmla="*/ 258 h 518"/>
                  <a:gd name="T4" fmla="*/ 8 w 852"/>
                  <a:gd name="T5" fmla="*/ 442 h 518"/>
                  <a:gd name="T6" fmla="*/ 456 w 852"/>
                  <a:gd name="T7" fmla="*/ 422 h 518"/>
                  <a:gd name="T8" fmla="*/ 776 w 852"/>
                  <a:gd name="T9" fmla="*/ 482 h 518"/>
                  <a:gd name="T10" fmla="*/ 700 w 852"/>
                  <a:gd name="T11" fmla="*/ 254 h 518"/>
                  <a:gd name="T12" fmla="*/ 828 w 852"/>
                  <a:gd name="T13" fmla="*/ 30 h 518"/>
                  <a:gd name="T14" fmla="*/ 656 w 852"/>
                  <a:gd name="T15" fmla="*/ 50 h 518"/>
                  <a:gd name="T16" fmla="*/ 384 w 852"/>
                  <a:gd name="T17" fmla="*/ 82 h 518"/>
                  <a:gd name="T18" fmla="*/ 51 w 852"/>
                  <a:gd name="T19" fmla="*/ 34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2"/>
                  <a:gd name="T31" fmla="*/ 0 h 518"/>
                  <a:gd name="T32" fmla="*/ 852 w 852"/>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2" h="518">
                    <a:moveTo>
                      <a:pt x="51" y="34"/>
                    </a:moveTo>
                    <a:cubicBezTo>
                      <a:pt x="112" y="122"/>
                      <a:pt x="124" y="186"/>
                      <a:pt x="116" y="258"/>
                    </a:cubicBezTo>
                    <a:cubicBezTo>
                      <a:pt x="108" y="330"/>
                      <a:pt x="0" y="430"/>
                      <a:pt x="8" y="442"/>
                    </a:cubicBezTo>
                    <a:cubicBezTo>
                      <a:pt x="50" y="479"/>
                      <a:pt x="284" y="326"/>
                      <a:pt x="456" y="422"/>
                    </a:cubicBezTo>
                    <a:cubicBezTo>
                      <a:pt x="628" y="518"/>
                      <a:pt x="708" y="514"/>
                      <a:pt x="776" y="482"/>
                    </a:cubicBezTo>
                    <a:cubicBezTo>
                      <a:pt x="852" y="422"/>
                      <a:pt x="688" y="402"/>
                      <a:pt x="700" y="254"/>
                    </a:cubicBezTo>
                    <a:cubicBezTo>
                      <a:pt x="712" y="106"/>
                      <a:pt x="844" y="54"/>
                      <a:pt x="828" y="30"/>
                    </a:cubicBezTo>
                    <a:cubicBezTo>
                      <a:pt x="812" y="6"/>
                      <a:pt x="712" y="22"/>
                      <a:pt x="656" y="50"/>
                    </a:cubicBezTo>
                    <a:cubicBezTo>
                      <a:pt x="600" y="78"/>
                      <a:pt x="504" y="146"/>
                      <a:pt x="384" y="82"/>
                    </a:cubicBezTo>
                    <a:cubicBezTo>
                      <a:pt x="264" y="18"/>
                      <a:pt x="121" y="0"/>
                      <a:pt x="51" y="34"/>
                    </a:cubicBezTo>
                    <a:close/>
                  </a:path>
                </a:pathLst>
              </a:custGeom>
              <a:gradFill rotWithShape="1">
                <a:gsLst>
                  <a:gs pos="0">
                    <a:srgbClr val="00FFEA"/>
                  </a:gs>
                  <a:gs pos="100000">
                    <a:srgbClr val="00C8BA"/>
                  </a:gs>
                </a:gsLst>
                <a:lin ang="2700000" scaled="1"/>
              </a:gradFill>
              <a:ln w="9525">
                <a:solidFill>
                  <a:schemeClr val="tx1"/>
                </a:solidFill>
                <a:round/>
                <a:headEnd/>
                <a:tailEnd/>
              </a:ln>
            </p:spPr>
            <p:txBody>
              <a:bodyPr wrap="none" anchor="ctr"/>
              <a:lstStyle/>
              <a:p>
                <a:endParaRPr lang="zh-CN" altLang="en-US"/>
              </a:p>
            </p:txBody>
          </p:sp>
          <p:sp>
            <p:nvSpPr>
              <p:cNvPr id="1047" name="Oval 82">
                <a:extLst>
                  <a:ext uri="{FF2B5EF4-FFF2-40B4-BE49-F238E27FC236}">
                    <a16:creationId xmlns:a16="http://schemas.microsoft.com/office/drawing/2014/main" id="{81470489-ED34-4438-ABBC-0210CB5B224C}"/>
                  </a:ext>
                </a:extLst>
              </p:cNvPr>
              <p:cNvSpPr>
                <a:spLocks noChangeArrowheads="1"/>
              </p:cNvSpPr>
              <p:nvPr/>
            </p:nvSpPr>
            <p:spPr bwMode="auto">
              <a:xfrm rot="557454">
                <a:off x="4739" y="6382"/>
                <a:ext cx="243" cy="109"/>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045" name="Text Box 83">
              <a:extLst>
                <a:ext uri="{FF2B5EF4-FFF2-40B4-BE49-F238E27FC236}">
                  <a16:creationId xmlns:a16="http://schemas.microsoft.com/office/drawing/2014/main" id="{AD9A7719-EE9B-4333-915C-4543AC7A0652}"/>
                </a:ext>
              </a:extLst>
            </p:cNvPr>
            <p:cNvSpPr txBox="1">
              <a:spLocks noChangeArrowheads="1"/>
            </p:cNvSpPr>
            <p:nvPr/>
          </p:nvSpPr>
          <p:spPr bwMode="auto">
            <a:xfrm>
              <a:off x="1309" y="1557"/>
              <a:ext cx="163" cy="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000" b="1">
                  <a:ea typeface="宋体" panose="02010600030101010101" pitchFamily="2" charset="-122"/>
                </a:rPr>
                <a:t>MSH3</a:t>
              </a:r>
            </a:p>
          </p:txBody>
        </p:sp>
      </p:grpSp>
      <p:sp>
        <p:nvSpPr>
          <p:cNvPr id="1048" name="Text Box 385">
            <a:extLst>
              <a:ext uri="{FF2B5EF4-FFF2-40B4-BE49-F238E27FC236}">
                <a16:creationId xmlns:a16="http://schemas.microsoft.com/office/drawing/2014/main" id="{2DC793F6-4C4F-4BCA-A4D0-BF35E8D5E18D}"/>
              </a:ext>
            </a:extLst>
          </p:cNvPr>
          <p:cNvSpPr txBox="1">
            <a:spLocks noChangeArrowheads="1"/>
          </p:cNvSpPr>
          <p:nvPr/>
        </p:nvSpPr>
        <p:spPr bwMode="auto">
          <a:xfrm>
            <a:off x="3531434" y="4837199"/>
            <a:ext cx="765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solidFill>
                  <a:srgbClr val="FF0000"/>
                </a:solidFill>
                <a:ea typeface="宋体" panose="02010600030101010101" pitchFamily="2" charset="-122"/>
              </a:rPr>
              <a:t>(</a:t>
            </a:r>
            <a:r>
              <a:rPr lang="en-US" altLang="zh-CN" sz="1200" b="1" dirty="0" err="1">
                <a:solidFill>
                  <a:srgbClr val="FF0000"/>
                </a:solidFill>
                <a:ea typeface="宋体" panose="02010600030101010101" pitchFamily="2" charset="-122"/>
              </a:rPr>
              <a:t>MutS</a:t>
            </a:r>
            <a:r>
              <a:rPr lang="en-US" altLang="zh-CN" sz="1400" b="1" dirty="0" err="1">
                <a:solidFill>
                  <a:srgbClr val="FF0000"/>
                </a:solidFill>
                <a:latin typeface="Symbol" panose="05050102010706020507" pitchFamily="18" charset="2"/>
                <a:ea typeface="宋体" panose="02010600030101010101" pitchFamily="2" charset="-122"/>
              </a:rPr>
              <a:t>b</a:t>
            </a:r>
            <a:r>
              <a:rPr lang="en-US" altLang="zh-CN" sz="1400" b="1" dirty="0">
                <a:solidFill>
                  <a:srgbClr val="FF0000"/>
                </a:solidFill>
                <a:latin typeface="Symbol" panose="05050102010706020507" pitchFamily="18" charset="2"/>
                <a:ea typeface="宋体" panose="02010600030101010101" pitchFamily="2" charset="-122"/>
              </a:rPr>
              <a:t>)</a:t>
            </a:r>
          </a:p>
        </p:txBody>
      </p:sp>
      <p:sp>
        <p:nvSpPr>
          <p:cNvPr id="1049" name="Freeform 9">
            <a:extLst>
              <a:ext uri="{FF2B5EF4-FFF2-40B4-BE49-F238E27FC236}">
                <a16:creationId xmlns:a16="http://schemas.microsoft.com/office/drawing/2014/main" id="{C385512D-07B3-4BB3-9AB7-DA37BA8AF645}"/>
              </a:ext>
            </a:extLst>
          </p:cNvPr>
          <p:cNvSpPr>
            <a:spLocks/>
          </p:cNvSpPr>
          <p:nvPr/>
        </p:nvSpPr>
        <p:spPr bwMode="auto">
          <a:xfrm rot="19545848">
            <a:off x="2447713" y="3990531"/>
            <a:ext cx="976964" cy="718668"/>
          </a:xfrm>
          <a:custGeom>
            <a:avLst/>
            <a:gdLst>
              <a:gd name="T0" fmla="*/ 0 w 528"/>
              <a:gd name="T1" fmla="*/ 828263094 h 282"/>
              <a:gd name="T2" fmla="*/ 578459095 w 528"/>
              <a:gd name="T3" fmla="*/ 973209275 h 282"/>
              <a:gd name="T4" fmla="*/ 0 60000 65536"/>
              <a:gd name="T5" fmla="*/ 0 60000 65536"/>
            </a:gdLst>
            <a:ahLst/>
            <a:cxnLst>
              <a:cxn ang="T4">
                <a:pos x="T0" y="T1"/>
              </a:cxn>
              <a:cxn ang="T5">
                <a:pos x="T2" y="T3"/>
              </a:cxn>
            </a:cxnLst>
            <a:rect l="0" t="0" r="r" b="b"/>
            <a:pathLst>
              <a:path w="528" h="282">
                <a:moveTo>
                  <a:pt x="0" y="240"/>
                </a:moveTo>
                <a:cubicBezTo>
                  <a:pt x="351" y="0"/>
                  <a:pt x="423" y="195"/>
                  <a:pt x="528" y="282"/>
                </a:cubicBezTo>
              </a:path>
            </a:pathLst>
          </a:custGeom>
          <a:noFill/>
          <a:ln w="31750">
            <a:solidFill>
              <a:srgbClr val="B885D7"/>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050" name="Freeform 7">
            <a:extLst>
              <a:ext uri="{FF2B5EF4-FFF2-40B4-BE49-F238E27FC236}">
                <a16:creationId xmlns:a16="http://schemas.microsoft.com/office/drawing/2014/main" id="{2B09204D-F545-4F67-9EF1-F3EB8EC2A25B}"/>
              </a:ext>
            </a:extLst>
          </p:cNvPr>
          <p:cNvSpPr>
            <a:spLocks/>
          </p:cNvSpPr>
          <p:nvPr/>
        </p:nvSpPr>
        <p:spPr bwMode="auto">
          <a:xfrm rot="19658549">
            <a:off x="2580504" y="3247712"/>
            <a:ext cx="3401648" cy="3383059"/>
          </a:xfrm>
          <a:custGeom>
            <a:avLst/>
            <a:gdLst>
              <a:gd name="T0" fmla="*/ 511719005 w 1355"/>
              <a:gd name="T1" fmla="*/ 0 h 1890"/>
              <a:gd name="T2" fmla="*/ 2147483646 w 1355"/>
              <a:gd name="T3" fmla="*/ 2049770273 h 1890"/>
              <a:gd name="T4" fmla="*/ 0 60000 65536"/>
              <a:gd name="T5" fmla="*/ 0 60000 65536"/>
            </a:gdLst>
            <a:ahLst/>
            <a:cxnLst>
              <a:cxn ang="T4">
                <a:pos x="T0" y="T1"/>
              </a:cxn>
              <a:cxn ang="T5">
                <a:pos x="T2" y="T3"/>
              </a:cxn>
            </a:cxnLst>
            <a:rect l="0" t="0" r="r" b="b"/>
            <a:pathLst>
              <a:path w="1355" h="1890">
                <a:moveTo>
                  <a:pt x="201" y="0"/>
                </a:moveTo>
                <a:cubicBezTo>
                  <a:pt x="93" y="1146"/>
                  <a:pt x="0" y="1890"/>
                  <a:pt x="1355" y="1363"/>
                </a:cubicBezTo>
              </a:path>
            </a:pathLst>
          </a:custGeom>
          <a:noFill/>
          <a:ln w="31750">
            <a:solidFill>
              <a:srgbClr val="B885D7"/>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1051" name="Group 392">
            <a:extLst>
              <a:ext uri="{FF2B5EF4-FFF2-40B4-BE49-F238E27FC236}">
                <a16:creationId xmlns:a16="http://schemas.microsoft.com/office/drawing/2014/main" id="{07058BA3-C73A-4DB8-A56C-8F688993A57D}"/>
              </a:ext>
            </a:extLst>
          </p:cNvPr>
          <p:cNvGrpSpPr>
            <a:grpSpLocks/>
          </p:cNvGrpSpPr>
          <p:nvPr/>
        </p:nvGrpSpPr>
        <p:grpSpPr bwMode="auto">
          <a:xfrm>
            <a:off x="3396937" y="5185817"/>
            <a:ext cx="1936052" cy="757873"/>
            <a:chOff x="1613" y="4630"/>
            <a:chExt cx="1113" cy="456"/>
          </a:xfrm>
        </p:grpSpPr>
        <p:grpSp>
          <p:nvGrpSpPr>
            <p:cNvPr id="1052" name="Group 105">
              <a:extLst>
                <a:ext uri="{FF2B5EF4-FFF2-40B4-BE49-F238E27FC236}">
                  <a16:creationId xmlns:a16="http://schemas.microsoft.com/office/drawing/2014/main" id="{0CB0C411-A057-4AAE-92A6-147A9AC34473}"/>
                </a:ext>
              </a:extLst>
            </p:cNvPr>
            <p:cNvGrpSpPr>
              <a:grpSpLocks/>
            </p:cNvGrpSpPr>
            <p:nvPr/>
          </p:nvGrpSpPr>
          <p:grpSpPr bwMode="auto">
            <a:xfrm>
              <a:off x="1613" y="4630"/>
              <a:ext cx="672" cy="330"/>
              <a:chOff x="1361" y="6935"/>
              <a:chExt cx="980" cy="479"/>
            </a:xfrm>
          </p:grpSpPr>
          <p:sp>
            <p:nvSpPr>
              <p:cNvPr id="1054" name="Freeform 106">
                <a:extLst>
                  <a:ext uri="{FF2B5EF4-FFF2-40B4-BE49-F238E27FC236}">
                    <a16:creationId xmlns:a16="http://schemas.microsoft.com/office/drawing/2014/main" id="{32209B78-BF19-4C82-AF38-5DFE64101AF5}"/>
                  </a:ext>
                </a:extLst>
              </p:cNvPr>
              <p:cNvSpPr>
                <a:spLocks/>
              </p:cNvSpPr>
              <p:nvPr/>
            </p:nvSpPr>
            <p:spPr bwMode="auto">
              <a:xfrm>
                <a:off x="1361" y="6935"/>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A6A00"/>
                  </a:gs>
                  <a:gs pos="100000">
                    <a:srgbClr val="FFCAA3"/>
                  </a:gs>
                </a:gsLst>
                <a:lin ang="5400000" scaled="1"/>
              </a:gradFill>
              <a:ln w="9525">
                <a:solidFill>
                  <a:schemeClr val="tx1"/>
                </a:solidFill>
                <a:round/>
                <a:headEnd/>
                <a:tailEnd/>
              </a:ln>
            </p:spPr>
            <p:txBody>
              <a:bodyPr wrap="none" anchor="ctr"/>
              <a:lstStyle/>
              <a:p>
                <a:endParaRPr lang="zh-CN" altLang="en-US"/>
              </a:p>
            </p:txBody>
          </p:sp>
          <p:sp>
            <p:nvSpPr>
              <p:cNvPr id="1055" name="Oval 107">
                <a:extLst>
                  <a:ext uri="{FF2B5EF4-FFF2-40B4-BE49-F238E27FC236}">
                    <a16:creationId xmlns:a16="http://schemas.microsoft.com/office/drawing/2014/main" id="{D5CF8561-BED6-421B-A8EA-6709D5733A1B}"/>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053" name="Text Box 108">
              <a:extLst>
                <a:ext uri="{FF2B5EF4-FFF2-40B4-BE49-F238E27FC236}">
                  <a16:creationId xmlns:a16="http://schemas.microsoft.com/office/drawing/2014/main" id="{5F7ECFE1-95B7-455B-B6F2-975A7825DB1E}"/>
                </a:ext>
              </a:extLst>
            </p:cNvPr>
            <p:cNvSpPr txBox="1">
              <a:spLocks noChangeArrowheads="1"/>
            </p:cNvSpPr>
            <p:nvPr/>
          </p:nvSpPr>
          <p:spPr bwMode="auto">
            <a:xfrm>
              <a:off x="1613" y="4797"/>
              <a:ext cx="1113"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lnSpc>
                  <a:spcPts val="1000"/>
                </a:lnSpc>
                <a:spcBef>
                  <a:spcPct val="0"/>
                </a:spcBef>
                <a:buFontTx/>
                <a:buNone/>
              </a:pPr>
              <a:r>
                <a:rPr lang="en-US" altLang="zh-CN" sz="1200" b="1" dirty="0">
                  <a:ea typeface="宋体" panose="02010600030101010101" pitchFamily="2" charset="-122"/>
                </a:rPr>
                <a:t>Exonuclease</a:t>
              </a:r>
            </a:p>
            <a:p>
              <a:pPr eaLnBrk="1" hangingPunct="1">
                <a:lnSpc>
                  <a:spcPts val="1000"/>
                </a:lnSpc>
                <a:spcBef>
                  <a:spcPct val="0"/>
                </a:spcBef>
                <a:buFontTx/>
                <a:buNone/>
              </a:pPr>
              <a:br>
                <a:rPr lang="en-US" altLang="zh-CN" sz="1200" b="1" dirty="0">
                  <a:ea typeface="宋体" panose="02010600030101010101" pitchFamily="2" charset="-122"/>
                </a:rPr>
              </a:br>
              <a:r>
                <a:rPr lang="en-US" altLang="zh-CN" sz="1200" b="1" dirty="0">
                  <a:ea typeface="宋体" panose="02010600030101010101" pitchFamily="2" charset="-122"/>
                </a:rPr>
                <a:t>     </a:t>
              </a:r>
              <a:r>
                <a:rPr lang="en-US" altLang="zh-CN" sz="1200" b="1" dirty="0">
                  <a:solidFill>
                    <a:srgbClr val="FF0000"/>
                  </a:solidFill>
                  <a:ea typeface="宋体" panose="02010600030101010101" pitchFamily="2" charset="-122"/>
                </a:rPr>
                <a:t>(3’     5’)</a:t>
              </a:r>
            </a:p>
          </p:txBody>
        </p:sp>
      </p:grpSp>
      <p:cxnSp>
        <p:nvCxnSpPr>
          <p:cNvPr id="9" name="直接箭头连接符 8">
            <a:extLst>
              <a:ext uri="{FF2B5EF4-FFF2-40B4-BE49-F238E27FC236}">
                <a16:creationId xmlns:a16="http://schemas.microsoft.com/office/drawing/2014/main" id="{D495634B-7590-4B45-A799-4425DFA33A9A}"/>
              </a:ext>
            </a:extLst>
          </p:cNvPr>
          <p:cNvCxnSpPr/>
          <p:nvPr/>
        </p:nvCxnSpPr>
        <p:spPr>
          <a:xfrm>
            <a:off x="3910810" y="5821158"/>
            <a:ext cx="12407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056" name="Group 319">
            <a:extLst>
              <a:ext uri="{FF2B5EF4-FFF2-40B4-BE49-F238E27FC236}">
                <a16:creationId xmlns:a16="http://schemas.microsoft.com/office/drawing/2014/main" id="{F0CB7052-097B-450C-A154-38942FFA7FD7}"/>
              </a:ext>
            </a:extLst>
          </p:cNvPr>
          <p:cNvGrpSpPr>
            <a:grpSpLocks/>
          </p:cNvGrpSpPr>
          <p:nvPr/>
        </p:nvGrpSpPr>
        <p:grpSpPr bwMode="auto">
          <a:xfrm>
            <a:off x="5915539" y="5360243"/>
            <a:ext cx="2786813" cy="1216311"/>
            <a:chOff x="402" y="5499"/>
            <a:chExt cx="3104" cy="1404"/>
          </a:xfrm>
        </p:grpSpPr>
        <p:pic>
          <p:nvPicPr>
            <p:cNvPr id="1057" name="Picture 320" descr="Templete (ds2)">
              <a:extLst>
                <a:ext uri="{FF2B5EF4-FFF2-40B4-BE49-F238E27FC236}">
                  <a16:creationId xmlns:a16="http://schemas.microsoft.com/office/drawing/2014/main" id="{6036D80F-2C2E-45AE-B5EF-B9137E655109}"/>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1353"/>
            <a:stretch>
              <a:fillRect/>
            </a:stretch>
          </p:blipFill>
          <p:spPr bwMode="auto">
            <a:xfrm>
              <a:off x="2050" y="5919"/>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8" name="Picture 321" descr="Templete (ds2)">
              <a:extLst>
                <a:ext uri="{FF2B5EF4-FFF2-40B4-BE49-F238E27FC236}">
                  <a16:creationId xmlns:a16="http://schemas.microsoft.com/office/drawing/2014/main" id="{BA6C8AD9-10A1-4408-8C37-D8B301FF492E}"/>
                </a:ext>
              </a:extLst>
            </p:cNvPr>
            <p:cNvPicPr>
              <a:picLocks noChangeAspect="1" noChangeArrowheads="1"/>
            </p:cNvPicPr>
            <p:nvPr/>
          </p:nvPicPr>
          <p:blipFill>
            <a:blip r:embed="rId62" cstate="print">
              <a:extLst>
                <a:ext uri="{28A0092B-C50C-407E-A947-70E740481C1C}">
                  <a14:useLocalDpi xmlns:a14="http://schemas.microsoft.com/office/drawing/2010/main" val="0"/>
                </a:ext>
              </a:extLst>
            </a:blip>
            <a:srcRect l="77083" r="3125"/>
            <a:stretch>
              <a:fillRect/>
            </a:stretch>
          </p:blipFill>
          <p:spPr bwMode="auto">
            <a:xfrm>
              <a:off x="3425" y="5915"/>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322" descr="Templete (ds2)">
              <a:extLst>
                <a:ext uri="{FF2B5EF4-FFF2-40B4-BE49-F238E27FC236}">
                  <a16:creationId xmlns:a16="http://schemas.microsoft.com/office/drawing/2014/main" id="{714EC596-6C7A-4D2F-9D2C-972F5930C2B4}"/>
                </a:ext>
              </a:extLst>
            </p:cNvPr>
            <p:cNvPicPr>
              <a:picLocks noChangeAspect="1" noChangeArrowheads="1"/>
            </p:cNvPicPr>
            <p:nvPr/>
          </p:nvPicPr>
          <p:blipFill>
            <a:blip r:embed="rId63" cstate="print">
              <a:extLst>
                <a:ext uri="{28A0092B-C50C-407E-A947-70E740481C1C}">
                  <a14:useLocalDpi xmlns:a14="http://schemas.microsoft.com/office/drawing/2010/main" val="0"/>
                </a:ext>
              </a:extLst>
            </a:blip>
            <a:srcRect l="53125" r="22917"/>
            <a:stretch>
              <a:fillRect/>
            </a:stretch>
          </p:blipFill>
          <p:spPr bwMode="auto">
            <a:xfrm>
              <a:off x="3334"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0" name="Picture 323" descr="Templete (ds2)">
              <a:extLst>
                <a:ext uri="{FF2B5EF4-FFF2-40B4-BE49-F238E27FC236}">
                  <a16:creationId xmlns:a16="http://schemas.microsoft.com/office/drawing/2014/main" id="{B193BDFF-FC38-4A86-99FE-7BB6658BD341}"/>
                </a:ext>
              </a:extLst>
            </p:cNvPr>
            <p:cNvPicPr>
              <a:picLocks noChangeAspect="1" noChangeArrowheads="1"/>
            </p:cNvPicPr>
            <p:nvPr/>
          </p:nvPicPr>
          <p:blipFill>
            <a:blip r:embed="rId63" cstate="print">
              <a:extLst>
                <a:ext uri="{28A0092B-C50C-407E-A947-70E740481C1C}">
                  <a14:useLocalDpi xmlns:a14="http://schemas.microsoft.com/office/drawing/2010/main" val="0"/>
                </a:ext>
              </a:extLst>
            </a:blip>
            <a:srcRect l="53125" r="22917"/>
            <a:stretch>
              <a:fillRect/>
            </a:stretch>
          </p:blipFill>
          <p:spPr bwMode="auto">
            <a:xfrm>
              <a:off x="3241"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1" name="Picture 324" descr="Templete (ds2)">
              <a:extLst>
                <a:ext uri="{FF2B5EF4-FFF2-40B4-BE49-F238E27FC236}">
                  <a16:creationId xmlns:a16="http://schemas.microsoft.com/office/drawing/2014/main" id="{6F0364E7-FA00-451C-9A55-5386A044CB2D}"/>
                </a:ext>
              </a:extLst>
            </p:cNvPr>
            <p:cNvPicPr>
              <a:picLocks noChangeAspect="1" noChangeArrowheads="1"/>
            </p:cNvPicPr>
            <p:nvPr/>
          </p:nvPicPr>
          <p:blipFill>
            <a:blip r:embed="rId62" cstate="print">
              <a:extLst>
                <a:ext uri="{28A0092B-C50C-407E-A947-70E740481C1C}">
                  <a14:useLocalDpi xmlns:a14="http://schemas.microsoft.com/office/drawing/2010/main" val="0"/>
                </a:ext>
              </a:extLst>
            </a:blip>
            <a:srcRect l="77083" r="520"/>
            <a:stretch>
              <a:fillRect/>
            </a:stretch>
          </p:blipFill>
          <p:spPr bwMode="auto">
            <a:xfrm>
              <a:off x="3156" y="5915"/>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2" name="Picture 325" descr="Templete (ds2)">
              <a:extLst>
                <a:ext uri="{FF2B5EF4-FFF2-40B4-BE49-F238E27FC236}">
                  <a16:creationId xmlns:a16="http://schemas.microsoft.com/office/drawing/2014/main" id="{9C7199AB-7E68-435C-A1F3-B134139EE9C8}"/>
                </a:ext>
              </a:extLst>
            </p:cNvPr>
            <p:cNvPicPr>
              <a:picLocks noChangeAspect="1" noChangeArrowheads="1"/>
            </p:cNvPicPr>
            <p:nvPr/>
          </p:nvPicPr>
          <p:blipFill>
            <a:blip r:embed="rId64" cstate="print">
              <a:extLst>
                <a:ext uri="{28A0092B-C50C-407E-A947-70E740481C1C}">
                  <a14:useLocalDpi xmlns:a14="http://schemas.microsoft.com/office/drawing/2010/main" val="0"/>
                </a:ext>
              </a:extLst>
            </a:blip>
            <a:srcRect l="3125" r="74478"/>
            <a:stretch>
              <a:fillRect/>
            </a:stretch>
          </p:blipFill>
          <p:spPr bwMode="auto">
            <a:xfrm>
              <a:off x="3065" y="5915"/>
              <a:ext cx="8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3" name="Picture 326" descr="Templete (ds2)">
              <a:extLst>
                <a:ext uri="{FF2B5EF4-FFF2-40B4-BE49-F238E27FC236}">
                  <a16:creationId xmlns:a16="http://schemas.microsoft.com/office/drawing/2014/main" id="{ED81E4F4-751B-4E8B-A954-04023ADA6566}"/>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2916"/>
            <a:stretch>
              <a:fillRect/>
            </a:stretch>
          </p:blipFill>
          <p:spPr bwMode="auto">
            <a:xfrm>
              <a:off x="2974"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4" name="Picture 327" descr="Templete (ds2)">
              <a:extLst>
                <a:ext uri="{FF2B5EF4-FFF2-40B4-BE49-F238E27FC236}">
                  <a16:creationId xmlns:a16="http://schemas.microsoft.com/office/drawing/2014/main" id="{972BF706-C627-41EE-B1DB-1BF71B137EFD}"/>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2881"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 name="Picture 328" descr="Templete (ds2)">
              <a:extLst>
                <a:ext uri="{FF2B5EF4-FFF2-40B4-BE49-F238E27FC236}">
                  <a16:creationId xmlns:a16="http://schemas.microsoft.com/office/drawing/2014/main" id="{53B7821D-7D0C-4C2C-944F-5FC66B1BDDB8}"/>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1353"/>
            <a:stretch>
              <a:fillRect/>
            </a:stretch>
          </p:blipFill>
          <p:spPr bwMode="auto">
            <a:xfrm>
              <a:off x="2789" y="5915"/>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6" name="Picture 329" descr="Templete (ds2)">
              <a:extLst>
                <a:ext uri="{FF2B5EF4-FFF2-40B4-BE49-F238E27FC236}">
                  <a16:creationId xmlns:a16="http://schemas.microsoft.com/office/drawing/2014/main" id="{74527C53-6AC4-4FC8-9CC0-B3BD911BFFA1}"/>
                </a:ext>
              </a:extLst>
            </p:cNvPr>
            <p:cNvPicPr>
              <a:picLocks noChangeAspect="1" noChangeArrowheads="1"/>
            </p:cNvPicPr>
            <p:nvPr/>
          </p:nvPicPr>
          <p:blipFill>
            <a:blip r:embed="rId66" cstate="print">
              <a:extLst>
                <a:ext uri="{28A0092B-C50C-407E-A947-70E740481C1C}">
                  <a14:useLocalDpi xmlns:a14="http://schemas.microsoft.com/office/drawing/2010/main" val="0"/>
                </a:ext>
              </a:extLst>
            </a:blip>
            <a:srcRect l="3125" r="77083"/>
            <a:stretch>
              <a:fillRect/>
            </a:stretch>
          </p:blipFill>
          <p:spPr bwMode="auto">
            <a:xfrm>
              <a:off x="2696" y="5915"/>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7" name="Picture 330" descr="Templete (ds2)">
              <a:extLst>
                <a:ext uri="{FF2B5EF4-FFF2-40B4-BE49-F238E27FC236}">
                  <a16:creationId xmlns:a16="http://schemas.microsoft.com/office/drawing/2014/main" id="{5C53FC8A-ABB5-44EA-AF45-67E1BE267633}"/>
                </a:ext>
              </a:extLst>
            </p:cNvPr>
            <p:cNvPicPr>
              <a:picLocks noChangeAspect="1" noChangeArrowheads="1"/>
            </p:cNvPicPr>
            <p:nvPr/>
          </p:nvPicPr>
          <p:blipFill>
            <a:blip r:embed="rId63" cstate="print">
              <a:extLst>
                <a:ext uri="{28A0092B-C50C-407E-A947-70E740481C1C}">
                  <a14:useLocalDpi xmlns:a14="http://schemas.microsoft.com/office/drawing/2010/main" val="0"/>
                </a:ext>
              </a:extLst>
            </a:blip>
            <a:srcRect l="53125" r="22917"/>
            <a:stretch>
              <a:fillRect/>
            </a:stretch>
          </p:blipFill>
          <p:spPr bwMode="auto">
            <a:xfrm>
              <a:off x="2605"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8" name="Picture 331" descr="Templete (ds2)">
              <a:extLst>
                <a:ext uri="{FF2B5EF4-FFF2-40B4-BE49-F238E27FC236}">
                  <a16:creationId xmlns:a16="http://schemas.microsoft.com/office/drawing/2014/main" id="{B5993DFF-423C-4980-A173-38DE3300B6D9}"/>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2516"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9" name="Picture 332" descr="Templete (ds2)">
              <a:extLst>
                <a:ext uri="{FF2B5EF4-FFF2-40B4-BE49-F238E27FC236}">
                  <a16:creationId xmlns:a16="http://schemas.microsoft.com/office/drawing/2014/main" id="{6CC2F69C-DC79-42F1-BE8C-2BCE011AD443}"/>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2417"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0" name="Picture 333" descr="Templete (ds2)">
              <a:extLst>
                <a:ext uri="{FF2B5EF4-FFF2-40B4-BE49-F238E27FC236}">
                  <a16:creationId xmlns:a16="http://schemas.microsoft.com/office/drawing/2014/main" id="{5EE451BE-AD85-4896-B285-909AC24AC9A1}"/>
                </a:ext>
              </a:extLst>
            </p:cNvPr>
            <p:cNvPicPr>
              <a:picLocks noChangeAspect="1" noChangeArrowheads="1"/>
            </p:cNvPicPr>
            <p:nvPr/>
          </p:nvPicPr>
          <p:blipFill>
            <a:blip r:embed="rId63" cstate="print">
              <a:extLst>
                <a:ext uri="{28A0092B-C50C-407E-A947-70E740481C1C}">
                  <a14:useLocalDpi xmlns:a14="http://schemas.microsoft.com/office/drawing/2010/main" val="0"/>
                </a:ext>
              </a:extLst>
            </a:blip>
            <a:srcRect l="53125" r="22917"/>
            <a:stretch>
              <a:fillRect/>
            </a:stretch>
          </p:blipFill>
          <p:spPr bwMode="auto">
            <a:xfrm>
              <a:off x="2324"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1" name="Picture 334" descr="Templete (ds2)">
              <a:extLst>
                <a:ext uri="{FF2B5EF4-FFF2-40B4-BE49-F238E27FC236}">
                  <a16:creationId xmlns:a16="http://schemas.microsoft.com/office/drawing/2014/main" id="{B394F7B2-1CBF-4733-9F5C-5E944341E52B}"/>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2229" y="5915"/>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2" name="Picture 335" descr="Templete (ds2)">
              <a:extLst>
                <a:ext uri="{FF2B5EF4-FFF2-40B4-BE49-F238E27FC236}">
                  <a16:creationId xmlns:a16="http://schemas.microsoft.com/office/drawing/2014/main" id="{54652D90-5A76-44E2-A6AC-B98893790F63}"/>
                </a:ext>
              </a:extLst>
            </p:cNvPr>
            <p:cNvPicPr>
              <a:picLocks noChangeAspect="1" noChangeArrowheads="1"/>
            </p:cNvPicPr>
            <p:nvPr/>
          </p:nvPicPr>
          <p:blipFill>
            <a:blip r:embed="rId62" cstate="print">
              <a:extLst>
                <a:ext uri="{28A0092B-C50C-407E-A947-70E740481C1C}">
                  <a14:useLocalDpi xmlns:a14="http://schemas.microsoft.com/office/drawing/2010/main" val="0"/>
                </a:ext>
              </a:extLst>
            </a:blip>
            <a:srcRect l="77083" r="3125"/>
            <a:stretch>
              <a:fillRect/>
            </a:stretch>
          </p:blipFill>
          <p:spPr bwMode="auto">
            <a:xfrm>
              <a:off x="2137" y="5915"/>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3" name="Picture 336" descr="Templete (ds2)">
              <a:extLst>
                <a:ext uri="{FF2B5EF4-FFF2-40B4-BE49-F238E27FC236}">
                  <a16:creationId xmlns:a16="http://schemas.microsoft.com/office/drawing/2014/main" id="{6440D5FE-BB35-4B21-BA35-CE3FEEEC8AC1}"/>
                </a:ext>
              </a:extLst>
            </p:cNvPr>
            <p:cNvPicPr>
              <a:picLocks noChangeAspect="1" noChangeArrowheads="1"/>
            </p:cNvPicPr>
            <p:nvPr/>
          </p:nvPicPr>
          <p:blipFill>
            <a:blip r:embed="rId67" cstate="print">
              <a:extLst>
                <a:ext uri="{28A0092B-C50C-407E-A947-70E740481C1C}">
                  <a14:useLocalDpi xmlns:a14="http://schemas.microsoft.com/office/drawing/2010/main" val="0"/>
                </a:ext>
              </a:extLst>
            </a:blip>
            <a:srcRect l="54948" t="-368" r="29428" b="49632"/>
            <a:stretch>
              <a:fillRect/>
            </a:stretch>
          </p:blipFill>
          <p:spPr bwMode="auto">
            <a:xfrm rot="2696513">
              <a:off x="1965" y="5878"/>
              <a:ext cx="6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4" name="Picture 337" descr="Templete (ds2)">
              <a:extLst>
                <a:ext uri="{FF2B5EF4-FFF2-40B4-BE49-F238E27FC236}">
                  <a16:creationId xmlns:a16="http://schemas.microsoft.com/office/drawing/2014/main" id="{5264319A-A011-4EFB-887D-BF7AC0519735}"/>
                </a:ext>
              </a:extLst>
            </p:cNvPr>
            <p:cNvPicPr>
              <a:picLocks noChangeAspect="1" noChangeArrowheads="1"/>
            </p:cNvPicPr>
            <p:nvPr/>
          </p:nvPicPr>
          <p:blipFill>
            <a:blip r:embed="rId68" cstate="print">
              <a:extLst>
                <a:ext uri="{28A0092B-C50C-407E-A947-70E740481C1C}">
                  <a14:useLocalDpi xmlns:a14="http://schemas.microsoft.com/office/drawing/2010/main" val="0"/>
                </a:ext>
              </a:extLst>
            </a:blip>
            <a:srcRect l="57031" t="-368" r="32292" b="50735"/>
            <a:stretch>
              <a:fillRect/>
            </a:stretch>
          </p:blipFill>
          <p:spPr bwMode="auto">
            <a:xfrm rot="2925551">
              <a:off x="1916" y="5814"/>
              <a:ext cx="4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 name="Picture 338" descr="Templete (ds2)">
              <a:extLst>
                <a:ext uri="{FF2B5EF4-FFF2-40B4-BE49-F238E27FC236}">
                  <a16:creationId xmlns:a16="http://schemas.microsoft.com/office/drawing/2014/main" id="{6B6716AE-A1A6-4EFE-9353-32EB8A6E922D}"/>
                </a:ext>
              </a:extLst>
            </p:cNvPr>
            <p:cNvPicPr>
              <a:picLocks noChangeAspect="1" noChangeArrowheads="1"/>
            </p:cNvPicPr>
            <p:nvPr/>
          </p:nvPicPr>
          <p:blipFill>
            <a:blip r:embed="rId69" cstate="print">
              <a:extLst>
                <a:ext uri="{28A0092B-C50C-407E-A947-70E740481C1C}">
                  <a14:useLocalDpi xmlns:a14="http://schemas.microsoft.com/office/drawing/2010/main" val="0"/>
                </a:ext>
              </a:extLst>
            </a:blip>
            <a:srcRect l="77344" t="3676" r="3906" b="49632"/>
            <a:stretch>
              <a:fillRect/>
            </a:stretch>
          </p:blipFill>
          <p:spPr bwMode="auto">
            <a:xfrm rot="2857484">
              <a:off x="1833" y="5748"/>
              <a:ext cx="7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6" name="Picture 339" descr="Templete (ds2)">
              <a:extLst>
                <a:ext uri="{FF2B5EF4-FFF2-40B4-BE49-F238E27FC236}">
                  <a16:creationId xmlns:a16="http://schemas.microsoft.com/office/drawing/2014/main" id="{E4837EC0-6865-481A-AFFB-6B02A3C12694}"/>
                </a:ext>
              </a:extLst>
            </p:cNvPr>
            <p:cNvPicPr>
              <a:picLocks noChangeAspect="1" noChangeArrowheads="1"/>
            </p:cNvPicPr>
            <p:nvPr/>
          </p:nvPicPr>
          <p:blipFill>
            <a:blip r:embed="rId70" cstate="print">
              <a:extLst>
                <a:ext uri="{28A0092B-C50C-407E-A947-70E740481C1C}">
                  <a14:useLocalDpi xmlns:a14="http://schemas.microsoft.com/office/drawing/2010/main" val="0"/>
                </a:ext>
              </a:extLst>
            </a:blip>
            <a:srcRect l="57031" t="4044" r="32813" b="50735"/>
            <a:stretch>
              <a:fillRect/>
            </a:stretch>
          </p:blipFill>
          <p:spPr bwMode="auto">
            <a:xfrm rot="6908347">
              <a:off x="1920" y="6234"/>
              <a:ext cx="39"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7" name="Picture 340" descr="Templete (ds2)">
              <a:extLst>
                <a:ext uri="{FF2B5EF4-FFF2-40B4-BE49-F238E27FC236}">
                  <a16:creationId xmlns:a16="http://schemas.microsoft.com/office/drawing/2014/main" id="{F7D7ABB8-58F6-4BAC-84CC-F86FADC524CC}"/>
                </a:ext>
              </a:extLst>
            </p:cNvPr>
            <p:cNvPicPr>
              <a:picLocks noChangeAspect="1" noChangeArrowheads="1"/>
            </p:cNvPicPr>
            <p:nvPr/>
          </p:nvPicPr>
          <p:blipFill>
            <a:blip r:embed="rId71" cstate="print">
              <a:extLst>
                <a:ext uri="{28A0092B-C50C-407E-A947-70E740481C1C}">
                  <a14:useLocalDpi xmlns:a14="http://schemas.microsoft.com/office/drawing/2010/main" val="0"/>
                </a:ext>
              </a:extLst>
            </a:blip>
            <a:srcRect l="54948" t="4411" r="30470" b="49632"/>
            <a:stretch>
              <a:fillRect/>
            </a:stretch>
          </p:blipFill>
          <p:spPr bwMode="auto">
            <a:xfrm rot="7014717">
              <a:off x="1880" y="6320"/>
              <a:ext cx="5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8" name="Picture 341" descr="Templete (ds2)">
              <a:extLst>
                <a:ext uri="{FF2B5EF4-FFF2-40B4-BE49-F238E27FC236}">
                  <a16:creationId xmlns:a16="http://schemas.microsoft.com/office/drawing/2014/main" id="{2ED839D1-8CEC-446A-B353-486A20215440}"/>
                </a:ext>
              </a:extLst>
            </p:cNvPr>
            <p:cNvPicPr>
              <a:picLocks noChangeAspect="1" noChangeArrowheads="1"/>
            </p:cNvPicPr>
            <p:nvPr/>
          </p:nvPicPr>
          <p:blipFill>
            <a:blip r:embed="rId72" cstate="print">
              <a:extLst>
                <a:ext uri="{28A0092B-C50C-407E-A947-70E740481C1C}">
                  <a14:useLocalDpi xmlns:a14="http://schemas.microsoft.com/office/drawing/2010/main" val="0"/>
                </a:ext>
              </a:extLst>
            </a:blip>
            <a:srcRect l="57031" t="5147" r="31250" b="50735"/>
            <a:stretch>
              <a:fillRect/>
            </a:stretch>
          </p:blipFill>
          <p:spPr bwMode="auto">
            <a:xfrm rot="7116974">
              <a:off x="1851" y="6410"/>
              <a:ext cx="45"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9" name="Picture 342" descr="Templete (ds2)">
              <a:extLst>
                <a:ext uri="{FF2B5EF4-FFF2-40B4-BE49-F238E27FC236}">
                  <a16:creationId xmlns:a16="http://schemas.microsoft.com/office/drawing/2014/main" id="{03C9C134-36D5-48C7-916E-A8374D008BE3}"/>
                </a:ext>
              </a:extLst>
            </p:cNvPr>
            <p:cNvPicPr>
              <a:picLocks noChangeAspect="1" noChangeArrowheads="1"/>
            </p:cNvPicPr>
            <p:nvPr/>
          </p:nvPicPr>
          <p:blipFill>
            <a:blip r:embed="rId73" cstate="print">
              <a:extLst>
                <a:ext uri="{28A0092B-C50C-407E-A947-70E740481C1C}">
                  <a14:useLocalDpi xmlns:a14="http://schemas.microsoft.com/office/drawing/2010/main" val="0"/>
                </a:ext>
              </a:extLst>
            </a:blip>
            <a:srcRect l="77083" t="2574" r="4167" b="49632"/>
            <a:stretch>
              <a:fillRect/>
            </a:stretch>
          </p:blipFill>
          <p:spPr bwMode="auto">
            <a:xfrm rot="6918511">
              <a:off x="1805" y="6491"/>
              <a:ext cx="72"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0" name="Picture 343" descr="Templete (ds2)">
              <a:extLst>
                <a:ext uri="{FF2B5EF4-FFF2-40B4-BE49-F238E27FC236}">
                  <a16:creationId xmlns:a16="http://schemas.microsoft.com/office/drawing/2014/main" id="{1321796E-10ED-49D9-846C-A90AEF737215}"/>
                </a:ext>
              </a:extLst>
            </p:cNvPr>
            <p:cNvPicPr>
              <a:picLocks noChangeAspect="1" noChangeArrowheads="1"/>
            </p:cNvPicPr>
            <p:nvPr/>
          </p:nvPicPr>
          <p:blipFill>
            <a:blip r:embed="rId74" cstate="print">
              <a:extLst>
                <a:ext uri="{28A0092B-C50C-407E-A947-70E740481C1C}">
                  <a14:useLocalDpi xmlns:a14="http://schemas.microsoft.com/office/drawing/2010/main" val="0"/>
                </a:ext>
              </a:extLst>
            </a:blip>
            <a:srcRect l="78645" t="5882" r="2864" b="50368"/>
            <a:stretch>
              <a:fillRect/>
            </a:stretch>
          </p:blipFill>
          <p:spPr bwMode="auto">
            <a:xfrm rot="7043958">
              <a:off x="1771" y="6594"/>
              <a:ext cx="7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1" name="Picture 344" descr="Templete (ds2)">
              <a:extLst>
                <a:ext uri="{FF2B5EF4-FFF2-40B4-BE49-F238E27FC236}">
                  <a16:creationId xmlns:a16="http://schemas.microsoft.com/office/drawing/2014/main" id="{1830A34F-C7BA-4E8B-926D-59894CDDB442}"/>
                </a:ext>
              </a:extLst>
            </p:cNvPr>
            <p:cNvPicPr>
              <a:picLocks noChangeAspect="1" noChangeArrowheads="1"/>
            </p:cNvPicPr>
            <p:nvPr/>
          </p:nvPicPr>
          <p:blipFill>
            <a:blip r:embed="rId75" cstate="print">
              <a:extLst>
                <a:ext uri="{28A0092B-C50C-407E-A947-70E740481C1C}">
                  <a14:useLocalDpi xmlns:a14="http://schemas.microsoft.com/office/drawing/2010/main" val="0"/>
                </a:ext>
              </a:extLst>
            </a:blip>
            <a:srcRect l="77083" t="4779" r="5730" b="49632"/>
            <a:stretch>
              <a:fillRect/>
            </a:stretch>
          </p:blipFill>
          <p:spPr bwMode="auto">
            <a:xfrm rot="6874030">
              <a:off x="1743" y="6666"/>
              <a:ext cx="66"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2" name="Picture 345" descr="Templete (ds2)">
              <a:extLst>
                <a:ext uri="{FF2B5EF4-FFF2-40B4-BE49-F238E27FC236}">
                  <a16:creationId xmlns:a16="http://schemas.microsoft.com/office/drawing/2014/main" id="{42C21F05-38A5-4BB0-8533-CF355B0FFB14}"/>
                </a:ext>
              </a:extLst>
            </p:cNvPr>
            <p:cNvPicPr>
              <a:picLocks noChangeAspect="1" noChangeArrowheads="1"/>
            </p:cNvPicPr>
            <p:nvPr/>
          </p:nvPicPr>
          <p:blipFill>
            <a:blip r:embed="rId76" cstate="print">
              <a:extLst>
                <a:ext uri="{28A0092B-C50C-407E-A947-70E740481C1C}">
                  <a14:useLocalDpi xmlns:a14="http://schemas.microsoft.com/office/drawing/2010/main" val="0"/>
                </a:ext>
              </a:extLst>
            </a:blip>
            <a:srcRect l="58853" t="2206" r="33855" b="50735"/>
            <a:stretch>
              <a:fillRect/>
            </a:stretch>
          </p:blipFill>
          <p:spPr bwMode="auto">
            <a:xfrm rot="9160647">
              <a:off x="1731" y="6769"/>
              <a:ext cx="28"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3" name="Picture 346" descr="Templete (ds2)">
              <a:extLst>
                <a:ext uri="{FF2B5EF4-FFF2-40B4-BE49-F238E27FC236}">
                  <a16:creationId xmlns:a16="http://schemas.microsoft.com/office/drawing/2014/main" id="{429555EB-A311-46E3-8E88-7C8B34F06B8B}"/>
                </a:ext>
              </a:extLst>
            </p:cNvPr>
            <p:cNvPicPr>
              <a:picLocks noChangeAspect="1" noChangeArrowheads="1"/>
            </p:cNvPicPr>
            <p:nvPr/>
          </p:nvPicPr>
          <p:blipFill>
            <a:blip r:embed="rId77" cstate="print">
              <a:extLst>
                <a:ext uri="{28A0092B-C50C-407E-A947-70E740481C1C}">
                  <a14:useLocalDpi xmlns:a14="http://schemas.microsoft.com/office/drawing/2010/main" val="0"/>
                </a:ext>
              </a:extLst>
            </a:blip>
            <a:srcRect l="33855" t="50735" r="57813" b="3308"/>
            <a:stretch>
              <a:fillRect/>
            </a:stretch>
          </p:blipFill>
          <p:spPr bwMode="auto">
            <a:xfrm>
              <a:off x="1645" y="6770"/>
              <a:ext cx="3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4" name="Picture 347" descr="Templete (ds2)">
              <a:extLst>
                <a:ext uri="{FF2B5EF4-FFF2-40B4-BE49-F238E27FC236}">
                  <a16:creationId xmlns:a16="http://schemas.microsoft.com/office/drawing/2014/main" id="{F2CCBA46-16EC-4F2B-BDBC-02CAD15BF1EF}"/>
                </a:ext>
              </a:extLst>
            </p:cNvPr>
            <p:cNvPicPr>
              <a:picLocks noChangeAspect="1" noChangeArrowheads="1"/>
            </p:cNvPicPr>
            <p:nvPr/>
          </p:nvPicPr>
          <p:blipFill>
            <a:blip r:embed="rId78" cstate="print">
              <a:extLst>
                <a:ext uri="{28A0092B-C50C-407E-A947-70E740481C1C}">
                  <a14:useLocalDpi xmlns:a14="http://schemas.microsoft.com/office/drawing/2010/main" val="0"/>
                </a:ext>
              </a:extLst>
            </a:blip>
            <a:srcRect l="33855" t="50735" r="57031"/>
            <a:stretch>
              <a:fillRect/>
            </a:stretch>
          </p:blipFill>
          <p:spPr bwMode="auto">
            <a:xfrm>
              <a:off x="1462" y="6769"/>
              <a:ext cx="3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 name="Picture 348" descr="Templete (ds2)">
              <a:extLst>
                <a:ext uri="{FF2B5EF4-FFF2-40B4-BE49-F238E27FC236}">
                  <a16:creationId xmlns:a16="http://schemas.microsoft.com/office/drawing/2014/main" id="{8CF209AF-C1F4-4ECB-AE74-9899792C4302}"/>
                </a:ext>
              </a:extLst>
            </p:cNvPr>
            <p:cNvPicPr>
              <a:picLocks noChangeAspect="1" noChangeArrowheads="1"/>
            </p:cNvPicPr>
            <p:nvPr/>
          </p:nvPicPr>
          <p:blipFill>
            <a:blip r:embed="rId79" cstate="print">
              <a:extLst>
                <a:ext uri="{28A0092B-C50C-407E-A947-70E740481C1C}">
                  <a14:useLocalDpi xmlns:a14="http://schemas.microsoft.com/office/drawing/2010/main" val="0"/>
                </a:ext>
              </a:extLst>
            </a:blip>
            <a:srcRect l="29428" t="49632" r="54948" b="3308"/>
            <a:stretch>
              <a:fillRect/>
            </a:stretch>
          </p:blipFill>
          <p:spPr bwMode="auto">
            <a:xfrm>
              <a:off x="1352" y="6769"/>
              <a:ext cx="60"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6" name="Picture 349" descr="Templete (ds2)">
              <a:extLst>
                <a:ext uri="{FF2B5EF4-FFF2-40B4-BE49-F238E27FC236}">
                  <a16:creationId xmlns:a16="http://schemas.microsoft.com/office/drawing/2014/main" id="{C199840C-EBD3-4025-B6AA-9583EBE87322}"/>
                </a:ext>
              </a:extLst>
            </p:cNvPr>
            <p:cNvPicPr>
              <a:picLocks noChangeAspect="1" noChangeArrowheads="1"/>
            </p:cNvPicPr>
            <p:nvPr/>
          </p:nvPicPr>
          <p:blipFill>
            <a:blip r:embed="rId80" cstate="print">
              <a:extLst>
                <a:ext uri="{28A0092B-C50C-407E-A947-70E740481C1C}">
                  <a14:useLocalDpi xmlns:a14="http://schemas.microsoft.com/office/drawing/2010/main" val="0"/>
                </a:ext>
              </a:extLst>
            </a:blip>
            <a:srcRect l="5730" t="49632" r="77083" b="4779"/>
            <a:stretch>
              <a:fillRect/>
            </a:stretch>
          </p:blipFill>
          <p:spPr bwMode="auto">
            <a:xfrm>
              <a:off x="1533" y="6765"/>
              <a:ext cx="66"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7" name="Picture 350" descr="Templete (ds2)">
              <a:extLst>
                <a:ext uri="{FF2B5EF4-FFF2-40B4-BE49-F238E27FC236}">
                  <a16:creationId xmlns:a16="http://schemas.microsoft.com/office/drawing/2014/main" id="{01C136D6-AB21-4B0B-BD75-564BA612DCC1}"/>
                </a:ext>
              </a:extLst>
            </p:cNvPr>
            <p:cNvPicPr>
              <a:picLocks noChangeAspect="1" noChangeArrowheads="1"/>
            </p:cNvPicPr>
            <p:nvPr/>
          </p:nvPicPr>
          <p:blipFill>
            <a:blip r:embed="rId81" cstate="print">
              <a:extLst>
                <a:ext uri="{28A0092B-C50C-407E-A947-70E740481C1C}">
                  <a14:useLocalDpi xmlns:a14="http://schemas.microsoft.com/office/drawing/2010/main" val="0"/>
                </a:ext>
              </a:extLst>
            </a:blip>
            <a:srcRect l="2864" t="50368" r="78645" b="5882"/>
            <a:stretch>
              <a:fillRect/>
            </a:stretch>
          </p:blipFill>
          <p:spPr bwMode="auto">
            <a:xfrm>
              <a:off x="1253" y="6769"/>
              <a:ext cx="7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8" name="Picture 351" descr="Templete (ds2)">
              <a:extLst>
                <a:ext uri="{FF2B5EF4-FFF2-40B4-BE49-F238E27FC236}">
                  <a16:creationId xmlns:a16="http://schemas.microsoft.com/office/drawing/2014/main" id="{507418CE-0913-4AF9-8CA7-60E32E2ADD60}"/>
                </a:ext>
              </a:extLst>
            </p:cNvPr>
            <p:cNvPicPr>
              <a:picLocks noChangeAspect="1" noChangeArrowheads="1"/>
            </p:cNvPicPr>
            <p:nvPr/>
          </p:nvPicPr>
          <p:blipFill>
            <a:blip r:embed="rId81" cstate="print">
              <a:extLst>
                <a:ext uri="{28A0092B-C50C-407E-A947-70E740481C1C}">
                  <a14:useLocalDpi xmlns:a14="http://schemas.microsoft.com/office/drawing/2010/main" val="0"/>
                </a:ext>
              </a:extLst>
            </a:blip>
            <a:srcRect l="2864" t="50368" r="78645" b="5882"/>
            <a:stretch>
              <a:fillRect/>
            </a:stretch>
          </p:blipFill>
          <p:spPr bwMode="auto">
            <a:xfrm>
              <a:off x="1159" y="6767"/>
              <a:ext cx="7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9" name="Picture 352" descr="Templete (ds2)">
              <a:extLst>
                <a:ext uri="{FF2B5EF4-FFF2-40B4-BE49-F238E27FC236}">
                  <a16:creationId xmlns:a16="http://schemas.microsoft.com/office/drawing/2014/main" id="{441BFAE2-DCC5-46F9-9641-DB516301CBDB}"/>
                </a:ext>
              </a:extLst>
            </p:cNvPr>
            <p:cNvPicPr>
              <a:picLocks noChangeAspect="1" noChangeArrowheads="1"/>
            </p:cNvPicPr>
            <p:nvPr/>
          </p:nvPicPr>
          <p:blipFill>
            <a:blip r:embed="rId80" cstate="print">
              <a:extLst>
                <a:ext uri="{28A0092B-C50C-407E-A947-70E740481C1C}">
                  <a14:useLocalDpi xmlns:a14="http://schemas.microsoft.com/office/drawing/2010/main" val="0"/>
                </a:ext>
              </a:extLst>
            </a:blip>
            <a:srcRect l="5730" t="49632" r="77083" b="4779"/>
            <a:stretch>
              <a:fillRect/>
            </a:stretch>
          </p:blipFill>
          <p:spPr bwMode="auto">
            <a:xfrm>
              <a:off x="1533" y="6769"/>
              <a:ext cx="66"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0" name="Picture 353" descr="Templete (ds2)">
              <a:extLst>
                <a:ext uri="{FF2B5EF4-FFF2-40B4-BE49-F238E27FC236}">
                  <a16:creationId xmlns:a16="http://schemas.microsoft.com/office/drawing/2014/main" id="{60F0204A-39A2-4C60-9D5E-A4DE2C909518}"/>
                </a:ext>
              </a:extLst>
            </p:cNvPr>
            <p:cNvPicPr>
              <a:picLocks noChangeAspect="1" noChangeArrowheads="1"/>
            </p:cNvPicPr>
            <p:nvPr/>
          </p:nvPicPr>
          <p:blipFill>
            <a:blip r:embed="rId80" cstate="print">
              <a:extLst>
                <a:ext uri="{28A0092B-C50C-407E-A947-70E740481C1C}">
                  <a14:useLocalDpi xmlns:a14="http://schemas.microsoft.com/office/drawing/2010/main" val="0"/>
                </a:ext>
              </a:extLst>
            </a:blip>
            <a:srcRect l="5730" t="49632" r="77083" b="4779"/>
            <a:stretch>
              <a:fillRect/>
            </a:stretch>
          </p:blipFill>
          <p:spPr bwMode="auto">
            <a:xfrm>
              <a:off x="1076" y="6765"/>
              <a:ext cx="66"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1" name="Picture 354" descr="Templete (ds2)">
              <a:extLst>
                <a:ext uri="{FF2B5EF4-FFF2-40B4-BE49-F238E27FC236}">
                  <a16:creationId xmlns:a16="http://schemas.microsoft.com/office/drawing/2014/main" id="{1962C62F-DF69-4FA8-8D3E-5E3CB49657D0}"/>
                </a:ext>
              </a:extLst>
            </p:cNvPr>
            <p:cNvPicPr>
              <a:picLocks noChangeAspect="1" noChangeArrowheads="1"/>
            </p:cNvPicPr>
            <p:nvPr/>
          </p:nvPicPr>
          <p:blipFill>
            <a:blip r:embed="rId78" cstate="print">
              <a:extLst>
                <a:ext uri="{28A0092B-C50C-407E-A947-70E740481C1C}">
                  <a14:useLocalDpi xmlns:a14="http://schemas.microsoft.com/office/drawing/2010/main" val="0"/>
                </a:ext>
              </a:extLst>
            </a:blip>
            <a:srcRect l="33855" t="50735" r="57031"/>
            <a:stretch>
              <a:fillRect/>
            </a:stretch>
          </p:blipFill>
          <p:spPr bwMode="auto">
            <a:xfrm>
              <a:off x="1006" y="6767"/>
              <a:ext cx="3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2" name="Picture 355" descr="Templete (ds2)">
              <a:extLst>
                <a:ext uri="{FF2B5EF4-FFF2-40B4-BE49-F238E27FC236}">
                  <a16:creationId xmlns:a16="http://schemas.microsoft.com/office/drawing/2014/main" id="{E37BF6E5-9482-4DDF-8EA8-7FFC60227682}"/>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895" y="662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3" name="Picture 356" descr="Templete (ds2)">
              <a:extLst>
                <a:ext uri="{FF2B5EF4-FFF2-40B4-BE49-F238E27FC236}">
                  <a16:creationId xmlns:a16="http://schemas.microsoft.com/office/drawing/2014/main" id="{82CCD582-8A91-4FD5-AA68-DD3202B056B2}"/>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803" y="662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4" name="Picture 357" descr="Templete (ds2)">
              <a:extLst>
                <a:ext uri="{FF2B5EF4-FFF2-40B4-BE49-F238E27FC236}">
                  <a16:creationId xmlns:a16="http://schemas.microsoft.com/office/drawing/2014/main" id="{15E4E123-4EEC-4B86-A2B3-A8ADC168AB5C}"/>
                </a:ext>
              </a:extLst>
            </p:cNvPr>
            <p:cNvPicPr>
              <a:picLocks noChangeAspect="1" noChangeArrowheads="1"/>
            </p:cNvPicPr>
            <p:nvPr/>
          </p:nvPicPr>
          <p:blipFill>
            <a:blip r:embed="rId63" cstate="print">
              <a:extLst>
                <a:ext uri="{28A0092B-C50C-407E-A947-70E740481C1C}">
                  <a14:useLocalDpi xmlns:a14="http://schemas.microsoft.com/office/drawing/2010/main" val="0"/>
                </a:ext>
              </a:extLst>
            </a:blip>
            <a:srcRect l="53125" r="22917"/>
            <a:stretch>
              <a:fillRect/>
            </a:stretch>
          </p:blipFill>
          <p:spPr bwMode="auto">
            <a:xfrm>
              <a:off x="712" y="662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 name="Picture 358" descr="Templete (ds2)">
              <a:extLst>
                <a:ext uri="{FF2B5EF4-FFF2-40B4-BE49-F238E27FC236}">
                  <a16:creationId xmlns:a16="http://schemas.microsoft.com/office/drawing/2014/main" id="{A25D33D3-32A9-4E9C-93C5-CF31BFD4C48B}"/>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619" y="662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6" name="Picture 359" descr="Templete (ds2)">
              <a:extLst>
                <a:ext uri="{FF2B5EF4-FFF2-40B4-BE49-F238E27FC236}">
                  <a16:creationId xmlns:a16="http://schemas.microsoft.com/office/drawing/2014/main" id="{AA968F2B-2FB0-459E-B523-5E300D595F86}"/>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1353"/>
            <a:stretch>
              <a:fillRect/>
            </a:stretch>
          </p:blipFill>
          <p:spPr bwMode="auto">
            <a:xfrm>
              <a:off x="428" y="6629"/>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7" name="Picture 360" descr="Templete (ds2)">
              <a:extLst>
                <a:ext uri="{FF2B5EF4-FFF2-40B4-BE49-F238E27FC236}">
                  <a16:creationId xmlns:a16="http://schemas.microsoft.com/office/drawing/2014/main" id="{3DC8B3E7-4BF7-40D5-B31B-0F6D17C52868}"/>
                </a:ext>
              </a:extLst>
            </p:cNvPr>
            <p:cNvPicPr>
              <a:picLocks noChangeAspect="1" noChangeArrowheads="1"/>
            </p:cNvPicPr>
            <p:nvPr/>
          </p:nvPicPr>
          <p:blipFill>
            <a:blip r:embed="rId62" cstate="print">
              <a:extLst>
                <a:ext uri="{28A0092B-C50C-407E-A947-70E740481C1C}">
                  <a14:useLocalDpi xmlns:a14="http://schemas.microsoft.com/office/drawing/2010/main" val="0"/>
                </a:ext>
              </a:extLst>
            </a:blip>
            <a:srcRect l="77083" r="3125"/>
            <a:stretch>
              <a:fillRect/>
            </a:stretch>
          </p:blipFill>
          <p:spPr bwMode="auto">
            <a:xfrm>
              <a:off x="527" y="6629"/>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8" name="Picture 361" descr="Templete (ds2)">
              <a:extLst>
                <a:ext uri="{FF2B5EF4-FFF2-40B4-BE49-F238E27FC236}">
                  <a16:creationId xmlns:a16="http://schemas.microsoft.com/office/drawing/2014/main" id="{7B95DF93-C6CC-4497-8E06-4DA809966886}"/>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1353"/>
            <a:stretch>
              <a:fillRect/>
            </a:stretch>
          </p:blipFill>
          <p:spPr bwMode="auto">
            <a:xfrm>
              <a:off x="440" y="5499"/>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9" name="Picture 362" descr="Templete (ds2)">
              <a:extLst>
                <a:ext uri="{FF2B5EF4-FFF2-40B4-BE49-F238E27FC236}">
                  <a16:creationId xmlns:a16="http://schemas.microsoft.com/office/drawing/2014/main" id="{19758668-E419-4DC6-8732-4832DA7C82A9}"/>
                </a:ext>
              </a:extLst>
            </p:cNvPr>
            <p:cNvPicPr>
              <a:picLocks noChangeAspect="1" noChangeArrowheads="1"/>
            </p:cNvPicPr>
            <p:nvPr/>
          </p:nvPicPr>
          <p:blipFill>
            <a:blip r:embed="rId62" cstate="print">
              <a:extLst>
                <a:ext uri="{28A0092B-C50C-407E-A947-70E740481C1C}">
                  <a14:useLocalDpi xmlns:a14="http://schemas.microsoft.com/office/drawing/2010/main" val="0"/>
                </a:ext>
              </a:extLst>
            </a:blip>
            <a:srcRect l="77083" r="3125"/>
            <a:stretch>
              <a:fillRect/>
            </a:stretch>
          </p:blipFill>
          <p:spPr bwMode="auto">
            <a:xfrm>
              <a:off x="541" y="5499"/>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0" name="Picture 363" descr="Templete (ds2)">
              <a:extLst>
                <a:ext uri="{FF2B5EF4-FFF2-40B4-BE49-F238E27FC236}">
                  <a16:creationId xmlns:a16="http://schemas.microsoft.com/office/drawing/2014/main" id="{E4A853B3-8796-42E2-ABB0-A68259D80436}"/>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635" y="549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1" name="Picture 364" descr="Templete (ds2)">
              <a:extLst>
                <a:ext uri="{FF2B5EF4-FFF2-40B4-BE49-F238E27FC236}">
                  <a16:creationId xmlns:a16="http://schemas.microsoft.com/office/drawing/2014/main" id="{D0FC9443-1BD7-49A7-9E10-5CB78AD4D070}"/>
                </a:ext>
              </a:extLst>
            </p:cNvPr>
            <p:cNvPicPr>
              <a:picLocks noChangeAspect="1" noChangeArrowheads="1"/>
            </p:cNvPicPr>
            <p:nvPr/>
          </p:nvPicPr>
          <p:blipFill>
            <a:blip r:embed="rId63" cstate="print">
              <a:extLst>
                <a:ext uri="{28A0092B-C50C-407E-A947-70E740481C1C}">
                  <a14:useLocalDpi xmlns:a14="http://schemas.microsoft.com/office/drawing/2010/main" val="0"/>
                </a:ext>
              </a:extLst>
            </a:blip>
            <a:srcRect l="53125" r="22917"/>
            <a:stretch>
              <a:fillRect/>
            </a:stretch>
          </p:blipFill>
          <p:spPr bwMode="auto">
            <a:xfrm>
              <a:off x="748" y="549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2" name="Picture 365" descr="Templete (ds2)">
              <a:extLst>
                <a:ext uri="{FF2B5EF4-FFF2-40B4-BE49-F238E27FC236}">
                  <a16:creationId xmlns:a16="http://schemas.microsoft.com/office/drawing/2014/main" id="{FA5517E8-21BD-4F84-8D45-5E5376BE926C}"/>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843" y="549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3" name="Picture 366" descr="Templete (ds2)">
              <a:extLst>
                <a:ext uri="{FF2B5EF4-FFF2-40B4-BE49-F238E27FC236}">
                  <a16:creationId xmlns:a16="http://schemas.microsoft.com/office/drawing/2014/main" id="{E2FA3530-9445-46E5-995A-B5FC05A15F0B}"/>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941" y="549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4" name="Picture 367" descr="Templete (ds2)">
              <a:extLst>
                <a:ext uri="{FF2B5EF4-FFF2-40B4-BE49-F238E27FC236}">
                  <a16:creationId xmlns:a16="http://schemas.microsoft.com/office/drawing/2014/main" id="{4CC401DA-E851-4BBA-A069-F0E72FA564DC}"/>
                </a:ext>
              </a:extLst>
            </p:cNvPr>
            <p:cNvPicPr>
              <a:picLocks noChangeAspect="1" noChangeArrowheads="1"/>
            </p:cNvPicPr>
            <p:nvPr/>
          </p:nvPicPr>
          <p:blipFill>
            <a:blip r:embed="rId63" cstate="print">
              <a:extLst>
                <a:ext uri="{28A0092B-C50C-407E-A947-70E740481C1C}">
                  <a14:useLocalDpi xmlns:a14="http://schemas.microsoft.com/office/drawing/2010/main" val="0"/>
                </a:ext>
              </a:extLst>
            </a:blip>
            <a:srcRect l="53125" r="22917"/>
            <a:stretch>
              <a:fillRect/>
            </a:stretch>
          </p:blipFill>
          <p:spPr bwMode="auto">
            <a:xfrm>
              <a:off x="1036" y="549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5" name="Picture 368" descr="Templete (ds2)">
              <a:extLst>
                <a:ext uri="{FF2B5EF4-FFF2-40B4-BE49-F238E27FC236}">
                  <a16:creationId xmlns:a16="http://schemas.microsoft.com/office/drawing/2014/main" id="{E2BAEEFC-8868-4FD5-8762-EC6083FFBBFB}"/>
                </a:ext>
              </a:extLst>
            </p:cNvPr>
            <p:cNvPicPr>
              <a:picLocks noChangeAspect="1" noChangeArrowheads="1"/>
            </p:cNvPicPr>
            <p:nvPr/>
          </p:nvPicPr>
          <p:blipFill>
            <a:blip r:embed="rId62" cstate="print">
              <a:extLst>
                <a:ext uri="{28A0092B-C50C-407E-A947-70E740481C1C}">
                  <a14:useLocalDpi xmlns:a14="http://schemas.microsoft.com/office/drawing/2010/main" val="0"/>
                </a:ext>
              </a:extLst>
            </a:blip>
            <a:srcRect l="77083" r="3125"/>
            <a:stretch>
              <a:fillRect/>
            </a:stretch>
          </p:blipFill>
          <p:spPr bwMode="auto">
            <a:xfrm>
              <a:off x="1140" y="5499"/>
              <a:ext cx="76"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 name="Picture 369" descr="Templete (ds2)">
              <a:extLst>
                <a:ext uri="{FF2B5EF4-FFF2-40B4-BE49-F238E27FC236}">
                  <a16:creationId xmlns:a16="http://schemas.microsoft.com/office/drawing/2014/main" id="{0F2BAF34-3C4D-4704-8869-02089DD94B40}"/>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1353"/>
            <a:stretch>
              <a:fillRect/>
            </a:stretch>
          </p:blipFill>
          <p:spPr bwMode="auto">
            <a:xfrm>
              <a:off x="1216" y="5499"/>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7" name="Picture 370" descr="Templete (ds2)">
              <a:extLst>
                <a:ext uri="{FF2B5EF4-FFF2-40B4-BE49-F238E27FC236}">
                  <a16:creationId xmlns:a16="http://schemas.microsoft.com/office/drawing/2014/main" id="{904B59DF-2607-44B7-BA6D-8590EB8C7D97}"/>
                </a:ext>
              </a:extLst>
            </p:cNvPr>
            <p:cNvPicPr>
              <a:picLocks noChangeAspect="1" noChangeArrowheads="1"/>
            </p:cNvPicPr>
            <p:nvPr/>
          </p:nvPicPr>
          <p:blipFill>
            <a:blip r:embed="rId65" cstate="print">
              <a:extLst>
                <a:ext uri="{28A0092B-C50C-407E-A947-70E740481C1C}">
                  <a14:useLocalDpi xmlns:a14="http://schemas.microsoft.com/office/drawing/2010/main" val="0"/>
                </a:ext>
              </a:extLst>
            </a:blip>
            <a:srcRect l="53125" r="22917"/>
            <a:stretch>
              <a:fillRect/>
            </a:stretch>
          </p:blipFill>
          <p:spPr bwMode="auto">
            <a:xfrm>
              <a:off x="1310" y="5499"/>
              <a:ext cx="9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8" name="Picture 371" descr="Templete (ds2)">
              <a:extLst>
                <a:ext uri="{FF2B5EF4-FFF2-40B4-BE49-F238E27FC236}">
                  <a16:creationId xmlns:a16="http://schemas.microsoft.com/office/drawing/2014/main" id="{C82750CB-44D5-4A4C-B97A-E5F6FB9BBF96}"/>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1353"/>
            <a:stretch>
              <a:fillRect/>
            </a:stretch>
          </p:blipFill>
          <p:spPr bwMode="auto">
            <a:xfrm>
              <a:off x="1409" y="5499"/>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9" name="Picture 372" descr="Templete (ds2)">
              <a:extLst>
                <a:ext uri="{FF2B5EF4-FFF2-40B4-BE49-F238E27FC236}">
                  <a16:creationId xmlns:a16="http://schemas.microsoft.com/office/drawing/2014/main" id="{53CAD525-C1C9-486D-B1AA-9DC6F5B4C60C}"/>
                </a:ext>
              </a:extLst>
            </p:cNvPr>
            <p:cNvPicPr>
              <a:picLocks noChangeAspect="1" noChangeArrowheads="1"/>
            </p:cNvPicPr>
            <p:nvPr/>
          </p:nvPicPr>
          <p:blipFill>
            <a:blip r:embed="rId61" cstate="print">
              <a:extLst>
                <a:ext uri="{28A0092B-C50C-407E-A947-70E740481C1C}">
                  <a14:useLocalDpi xmlns:a14="http://schemas.microsoft.com/office/drawing/2010/main" val="0"/>
                </a:ext>
              </a:extLst>
            </a:blip>
            <a:srcRect l="3125" r="71353"/>
            <a:stretch>
              <a:fillRect/>
            </a:stretch>
          </p:blipFill>
          <p:spPr bwMode="auto">
            <a:xfrm>
              <a:off x="1501" y="5499"/>
              <a:ext cx="9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0" name="Freeform 373">
              <a:extLst>
                <a:ext uri="{FF2B5EF4-FFF2-40B4-BE49-F238E27FC236}">
                  <a16:creationId xmlns:a16="http://schemas.microsoft.com/office/drawing/2014/main" id="{766EDD9A-F3B0-4E31-8AD2-2DB4EAAE7719}"/>
                </a:ext>
              </a:extLst>
            </p:cNvPr>
            <p:cNvSpPr>
              <a:spLocks/>
            </p:cNvSpPr>
            <p:nvPr/>
          </p:nvSpPr>
          <p:spPr bwMode="auto">
            <a:xfrm>
              <a:off x="432" y="5511"/>
              <a:ext cx="3059" cy="419"/>
            </a:xfrm>
            <a:custGeom>
              <a:avLst/>
              <a:gdLst>
                <a:gd name="T0" fmla="*/ 0 w 3059"/>
                <a:gd name="T1" fmla="*/ 1 h 419"/>
                <a:gd name="T2" fmla="*/ 1242 w 3059"/>
                <a:gd name="T3" fmla="*/ 0 h 419"/>
                <a:gd name="T4" fmla="*/ 1620 w 3059"/>
                <a:gd name="T5" fmla="*/ 419 h 419"/>
                <a:gd name="T6" fmla="*/ 3059 w 3059"/>
                <a:gd name="T7" fmla="*/ 419 h 419"/>
                <a:gd name="T8" fmla="*/ 0 60000 65536"/>
                <a:gd name="T9" fmla="*/ 0 60000 65536"/>
                <a:gd name="T10" fmla="*/ 0 60000 65536"/>
                <a:gd name="T11" fmla="*/ 0 60000 65536"/>
                <a:gd name="T12" fmla="*/ 0 w 3059"/>
                <a:gd name="T13" fmla="*/ 0 h 419"/>
                <a:gd name="T14" fmla="*/ 3059 w 3059"/>
                <a:gd name="T15" fmla="*/ 419 h 419"/>
              </a:gdLst>
              <a:ahLst/>
              <a:cxnLst>
                <a:cxn ang="T8">
                  <a:pos x="T0" y="T1"/>
                </a:cxn>
                <a:cxn ang="T9">
                  <a:pos x="T2" y="T3"/>
                </a:cxn>
                <a:cxn ang="T10">
                  <a:pos x="T4" y="T5"/>
                </a:cxn>
                <a:cxn ang="T11">
                  <a:pos x="T6" y="T7"/>
                </a:cxn>
              </a:cxnLst>
              <a:rect l="T12" t="T13" r="T14" b="T15"/>
              <a:pathLst>
                <a:path w="3059" h="419">
                  <a:moveTo>
                    <a:pt x="0" y="1"/>
                  </a:moveTo>
                  <a:lnTo>
                    <a:pt x="1242" y="0"/>
                  </a:lnTo>
                  <a:lnTo>
                    <a:pt x="1620" y="419"/>
                  </a:lnTo>
                  <a:lnTo>
                    <a:pt x="3059" y="419"/>
                  </a:lnTo>
                </a:path>
              </a:pathLst>
            </a:custGeom>
            <a:noFill/>
            <a:ln w="381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11" name="Freeform 374">
              <a:extLst>
                <a:ext uri="{FF2B5EF4-FFF2-40B4-BE49-F238E27FC236}">
                  <a16:creationId xmlns:a16="http://schemas.microsoft.com/office/drawing/2014/main" id="{DB9B7E52-BC3D-4FC0-AE93-E7E7622C3B15}"/>
                </a:ext>
              </a:extLst>
            </p:cNvPr>
            <p:cNvSpPr>
              <a:spLocks/>
            </p:cNvSpPr>
            <p:nvPr/>
          </p:nvSpPr>
          <p:spPr bwMode="auto">
            <a:xfrm>
              <a:off x="402" y="6176"/>
              <a:ext cx="3104" cy="715"/>
            </a:xfrm>
            <a:custGeom>
              <a:avLst/>
              <a:gdLst>
                <a:gd name="T0" fmla="*/ 0 w 3104"/>
                <a:gd name="T1" fmla="*/ 712 h 715"/>
                <a:gd name="T2" fmla="*/ 1368 w 3104"/>
                <a:gd name="T3" fmla="*/ 715 h 715"/>
                <a:gd name="T4" fmla="*/ 1649 w 3104"/>
                <a:gd name="T5" fmla="*/ 0 h 715"/>
                <a:gd name="T6" fmla="*/ 3104 w 3104"/>
                <a:gd name="T7" fmla="*/ 0 h 715"/>
                <a:gd name="T8" fmla="*/ 0 60000 65536"/>
                <a:gd name="T9" fmla="*/ 0 60000 65536"/>
                <a:gd name="T10" fmla="*/ 0 60000 65536"/>
                <a:gd name="T11" fmla="*/ 0 60000 65536"/>
                <a:gd name="T12" fmla="*/ 0 w 3104"/>
                <a:gd name="T13" fmla="*/ 0 h 715"/>
                <a:gd name="T14" fmla="*/ 3104 w 3104"/>
                <a:gd name="T15" fmla="*/ 715 h 715"/>
              </a:gdLst>
              <a:ahLst/>
              <a:cxnLst>
                <a:cxn ang="T8">
                  <a:pos x="T0" y="T1"/>
                </a:cxn>
                <a:cxn ang="T9">
                  <a:pos x="T2" y="T3"/>
                </a:cxn>
                <a:cxn ang="T10">
                  <a:pos x="T4" y="T5"/>
                </a:cxn>
                <a:cxn ang="T11">
                  <a:pos x="T6" y="T7"/>
                </a:cxn>
              </a:cxnLst>
              <a:rect l="T12" t="T13" r="T14" b="T15"/>
              <a:pathLst>
                <a:path w="3104" h="715">
                  <a:moveTo>
                    <a:pt x="0" y="712"/>
                  </a:moveTo>
                  <a:lnTo>
                    <a:pt x="1368" y="715"/>
                  </a:lnTo>
                  <a:lnTo>
                    <a:pt x="1649" y="0"/>
                  </a:lnTo>
                  <a:lnTo>
                    <a:pt x="3104" y="0"/>
                  </a:lnTo>
                </a:path>
              </a:pathLst>
            </a:custGeom>
            <a:noFill/>
            <a:ln w="38100">
              <a:solidFill>
                <a:srgbClr val="51C1E9"/>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12" name="Freeform 375">
              <a:extLst>
                <a:ext uri="{FF2B5EF4-FFF2-40B4-BE49-F238E27FC236}">
                  <a16:creationId xmlns:a16="http://schemas.microsoft.com/office/drawing/2014/main" id="{B8BEDBA6-425B-4999-ADAB-039E41DEB3F7}"/>
                </a:ext>
              </a:extLst>
            </p:cNvPr>
            <p:cNvSpPr>
              <a:spLocks/>
            </p:cNvSpPr>
            <p:nvPr/>
          </p:nvSpPr>
          <p:spPr bwMode="auto">
            <a:xfrm>
              <a:off x="435" y="5756"/>
              <a:ext cx="1167" cy="1"/>
            </a:xfrm>
            <a:custGeom>
              <a:avLst/>
              <a:gdLst>
                <a:gd name="T0" fmla="*/ 0 w 1167"/>
                <a:gd name="T1" fmla="*/ 0 h 1"/>
                <a:gd name="T2" fmla="*/ 1167 w 1167"/>
                <a:gd name="T3" fmla="*/ 1 h 1"/>
                <a:gd name="T4" fmla="*/ 0 60000 65536"/>
                <a:gd name="T5" fmla="*/ 0 60000 65536"/>
                <a:gd name="T6" fmla="*/ 0 w 1167"/>
                <a:gd name="T7" fmla="*/ 0 h 1"/>
                <a:gd name="T8" fmla="*/ 1167 w 1167"/>
                <a:gd name="T9" fmla="*/ 1 h 1"/>
              </a:gdLst>
              <a:ahLst/>
              <a:cxnLst>
                <a:cxn ang="T4">
                  <a:pos x="T0" y="T1"/>
                </a:cxn>
                <a:cxn ang="T5">
                  <a:pos x="T2" y="T3"/>
                </a:cxn>
              </a:cxnLst>
              <a:rect l="T6" t="T7" r="T8" b="T9"/>
              <a:pathLst>
                <a:path w="1167" h="1">
                  <a:moveTo>
                    <a:pt x="0" y="0"/>
                  </a:moveTo>
                  <a:lnTo>
                    <a:pt x="1167" y="1"/>
                  </a:ln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13" name="Freeform 376">
              <a:extLst>
                <a:ext uri="{FF2B5EF4-FFF2-40B4-BE49-F238E27FC236}">
                  <a16:creationId xmlns:a16="http://schemas.microsoft.com/office/drawing/2014/main" id="{6C3638D3-AE0C-4676-ABCC-99FD7410DC8B}"/>
                </a:ext>
              </a:extLst>
            </p:cNvPr>
            <p:cNvSpPr>
              <a:spLocks/>
            </p:cNvSpPr>
            <p:nvPr/>
          </p:nvSpPr>
          <p:spPr bwMode="auto">
            <a:xfrm>
              <a:off x="411" y="6644"/>
              <a:ext cx="908" cy="3"/>
            </a:xfrm>
            <a:custGeom>
              <a:avLst/>
              <a:gdLst>
                <a:gd name="T0" fmla="*/ 0 w 908"/>
                <a:gd name="T1" fmla="*/ 0 h 3"/>
                <a:gd name="T2" fmla="*/ 908 w 908"/>
                <a:gd name="T3" fmla="*/ 3 h 3"/>
                <a:gd name="T4" fmla="*/ 0 60000 65536"/>
                <a:gd name="T5" fmla="*/ 0 60000 65536"/>
                <a:gd name="T6" fmla="*/ 0 w 908"/>
                <a:gd name="T7" fmla="*/ 0 h 3"/>
                <a:gd name="T8" fmla="*/ 908 w 908"/>
                <a:gd name="T9" fmla="*/ 3 h 3"/>
              </a:gdLst>
              <a:ahLst/>
              <a:cxnLst>
                <a:cxn ang="T4">
                  <a:pos x="T0" y="T1"/>
                </a:cxn>
                <a:cxn ang="T5">
                  <a:pos x="T2" y="T3"/>
                </a:cxn>
              </a:cxnLst>
              <a:rect l="T6" t="T7" r="T8" b="T9"/>
              <a:pathLst>
                <a:path w="908" h="3">
                  <a:moveTo>
                    <a:pt x="0" y="0"/>
                  </a:moveTo>
                  <a:lnTo>
                    <a:pt x="908" y="3"/>
                  </a:lnTo>
                </a:path>
              </a:pathLst>
            </a:custGeom>
            <a:noFill/>
            <a:ln w="50800">
              <a:solidFill>
                <a:srgbClr val="7E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114" name="Group 69">
            <a:extLst>
              <a:ext uri="{FF2B5EF4-FFF2-40B4-BE49-F238E27FC236}">
                <a16:creationId xmlns:a16="http://schemas.microsoft.com/office/drawing/2014/main" id="{50DA645F-F6C3-4992-BB50-192AB0179869}"/>
              </a:ext>
            </a:extLst>
          </p:cNvPr>
          <p:cNvGrpSpPr>
            <a:grpSpLocks/>
          </p:cNvGrpSpPr>
          <p:nvPr/>
        </p:nvGrpSpPr>
        <p:grpSpPr bwMode="auto">
          <a:xfrm rot="2559328">
            <a:off x="6030915" y="5157699"/>
            <a:ext cx="907248" cy="566081"/>
            <a:chOff x="983" y="15567"/>
            <a:chExt cx="766" cy="376"/>
          </a:xfrm>
        </p:grpSpPr>
        <p:grpSp>
          <p:nvGrpSpPr>
            <p:cNvPr id="1115" name="Group 70">
              <a:extLst>
                <a:ext uri="{FF2B5EF4-FFF2-40B4-BE49-F238E27FC236}">
                  <a16:creationId xmlns:a16="http://schemas.microsoft.com/office/drawing/2014/main" id="{489323C4-D272-4E56-A85A-6E523D461CE8}"/>
                </a:ext>
              </a:extLst>
            </p:cNvPr>
            <p:cNvGrpSpPr>
              <a:grpSpLocks/>
            </p:cNvGrpSpPr>
            <p:nvPr/>
          </p:nvGrpSpPr>
          <p:grpSpPr bwMode="auto">
            <a:xfrm>
              <a:off x="983" y="15567"/>
              <a:ext cx="766" cy="376"/>
              <a:chOff x="1318" y="6903"/>
              <a:chExt cx="980" cy="479"/>
            </a:xfrm>
          </p:grpSpPr>
          <p:sp>
            <p:nvSpPr>
              <p:cNvPr id="1117" name="Freeform 71">
                <a:extLst>
                  <a:ext uri="{FF2B5EF4-FFF2-40B4-BE49-F238E27FC236}">
                    <a16:creationId xmlns:a16="http://schemas.microsoft.com/office/drawing/2014/main" id="{A51A5BCD-2517-4959-8546-F3A4028303D3}"/>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F4A4A"/>
                  </a:gs>
                  <a:gs pos="100000">
                    <a:srgbClr val="FFABAB"/>
                  </a:gs>
                </a:gsLst>
                <a:lin ang="2700000" scaled="1"/>
              </a:gradFill>
              <a:ln w="9525">
                <a:solidFill>
                  <a:schemeClr val="tx1"/>
                </a:solidFill>
                <a:round/>
                <a:headEnd/>
                <a:tailEnd/>
              </a:ln>
            </p:spPr>
            <p:txBody>
              <a:bodyPr wrap="none" anchor="ctr"/>
              <a:lstStyle/>
              <a:p>
                <a:endParaRPr lang="zh-CN" altLang="en-US"/>
              </a:p>
            </p:txBody>
          </p:sp>
          <p:sp>
            <p:nvSpPr>
              <p:cNvPr id="1118" name="Oval 72">
                <a:extLst>
                  <a:ext uri="{FF2B5EF4-FFF2-40B4-BE49-F238E27FC236}">
                    <a16:creationId xmlns:a16="http://schemas.microsoft.com/office/drawing/2014/main" id="{D2988A86-CD97-484E-B374-2B3D5250498F}"/>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116" name="Text Box 73">
              <a:extLst>
                <a:ext uri="{FF2B5EF4-FFF2-40B4-BE49-F238E27FC236}">
                  <a16:creationId xmlns:a16="http://schemas.microsoft.com/office/drawing/2014/main" id="{B547E39F-3B5A-4191-8342-B4D1946DBFA6}"/>
                </a:ext>
              </a:extLst>
            </p:cNvPr>
            <p:cNvSpPr txBox="1">
              <a:spLocks noChangeArrowheads="1"/>
            </p:cNvSpPr>
            <p:nvPr/>
          </p:nvSpPr>
          <p:spPr bwMode="auto">
            <a:xfrm>
              <a:off x="1182" y="15718"/>
              <a:ext cx="3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ea typeface="宋体" panose="02010600030101010101" pitchFamily="2" charset="-122"/>
                </a:rPr>
                <a:t>Pol-</a:t>
              </a:r>
              <a:r>
                <a:rPr lang="en-US" altLang="zh-CN" sz="1400" b="1" dirty="0">
                  <a:latin typeface="Symbol" panose="05050102010706020507" pitchFamily="18" charset="2"/>
                  <a:ea typeface="宋体" panose="02010600030101010101" pitchFamily="2" charset="-122"/>
                </a:rPr>
                <a:t>a</a:t>
              </a:r>
            </a:p>
          </p:txBody>
        </p:sp>
      </p:grpSp>
      <p:grpSp>
        <p:nvGrpSpPr>
          <p:cNvPr id="1119" name="Group 390">
            <a:extLst>
              <a:ext uri="{FF2B5EF4-FFF2-40B4-BE49-F238E27FC236}">
                <a16:creationId xmlns:a16="http://schemas.microsoft.com/office/drawing/2014/main" id="{9EEF2BF4-2435-4C7C-A415-0BF17502B36F}"/>
              </a:ext>
            </a:extLst>
          </p:cNvPr>
          <p:cNvGrpSpPr>
            <a:grpSpLocks/>
          </p:cNvGrpSpPr>
          <p:nvPr/>
        </p:nvGrpSpPr>
        <p:grpSpPr bwMode="auto">
          <a:xfrm>
            <a:off x="5163319" y="5917118"/>
            <a:ext cx="1123950" cy="523875"/>
            <a:chOff x="603" y="6432"/>
            <a:chExt cx="708" cy="330"/>
          </a:xfrm>
        </p:grpSpPr>
        <p:grpSp>
          <p:nvGrpSpPr>
            <p:cNvPr id="1120" name="Group 110">
              <a:extLst>
                <a:ext uri="{FF2B5EF4-FFF2-40B4-BE49-F238E27FC236}">
                  <a16:creationId xmlns:a16="http://schemas.microsoft.com/office/drawing/2014/main" id="{E281BAE7-FE8A-4D34-9504-5290C725748A}"/>
                </a:ext>
              </a:extLst>
            </p:cNvPr>
            <p:cNvGrpSpPr>
              <a:grpSpLocks/>
            </p:cNvGrpSpPr>
            <p:nvPr/>
          </p:nvGrpSpPr>
          <p:grpSpPr bwMode="auto">
            <a:xfrm>
              <a:off x="611" y="6432"/>
              <a:ext cx="672" cy="330"/>
              <a:chOff x="1318" y="6903"/>
              <a:chExt cx="980" cy="479"/>
            </a:xfrm>
          </p:grpSpPr>
          <p:sp>
            <p:nvSpPr>
              <p:cNvPr id="1122" name="Freeform 111">
                <a:extLst>
                  <a:ext uri="{FF2B5EF4-FFF2-40B4-BE49-F238E27FC236}">
                    <a16:creationId xmlns:a16="http://schemas.microsoft.com/office/drawing/2014/main" id="{C1B2CC79-2AAB-4147-B04B-83C20D97EA71}"/>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A6A00"/>
                  </a:gs>
                  <a:gs pos="100000">
                    <a:srgbClr val="FFCAA3"/>
                  </a:gs>
                </a:gsLst>
                <a:lin ang="5400000" scaled="1"/>
              </a:gradFill>
              <a:ln w="9525">
                <a:solidFill>
                  <a:schemeClr val="tx1"/>
                </a:solidFill>
                <a:round/>
                <a:headEnd/>
                <a:tailEnd/>
              </a:ln>
            </p:spPr>
            <p:txBody>
              <a:bodyPr wrap="none" anchor="ctr"/>
              <a:lstStyle/>
              <a:p>
                <a:endParaRPr lang="zh-CN" altLang="en-US"/>
              </a:p>
            </p:txBody>
          </p:sp>
          <p:sp>
            <p:nvSpPr>
              <p:cNvPr id="1123" name="Oval 112">
                <a:extLst>
                  <a:ext uri="{FF2B5EF4-FFF2-40B4-BE49-F238E27FC236}">
                    <a16:creationId xmlns:a16="http://schemas.microsoft.com/office/drawing/2014/main" id="{9A77D900-9FE8-414C-A30E-FA35FB41166B}"/>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121" name="Text Box 113">
              <a:extLst>
                <a:ext uri="{FF2B5EF4-FFF2-40B4-BE49-F238E27FC236}">
                  <a16:creationId xmlns:a16="http://schemas.microsoft.com/office/drawing/2014/main" id="{D1C1C925-EF67-40CF-94F1-69AB1CE9BF14}"/>
                </a:ext>
              </a:extLst>
            </p:cNvPr>
            <p:cNvSpPr txBox="1">
              <a:spLocks noChangeArrowheads="1"/>
            </p:cNvSpPr>
            <p:nvPr/>
          </p:nvSpPr>
          <p:spPr bwMode="auto">
            <a:xfrm>
              <a:off x="603" y="6560"/>
              <a:ext cx="70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Exonuclease</a:t>
              </a:r>
            </a:p>
          </p:txBody>
        </p:sp>
      </p:grpSp>
      <p:sp>
        <p:nvSpPr>
          <p:cNvPr id="1124" name="Line 389">
            <a:extLst>
              <a:ext uri="{FF2B5EF4-FFF2-40B4-BE49-F238E27FC236}">
                <a16:creationId xmlns:a16="http://schemas.microsoft.com/office/drawing/2014/main" id="{E5A5F41A-5588-41EB-BD57-046BB2452F88}"/>
              </a:ext>
            </a:extLst>
          </p:cNvPr>
          <p:cNvSpPr>
            <a:spLocks noChangeShapeType="1"/>
          </p:cNvSpPr>
          <p:nvPr/>
        </p:nvSpPr>
        <p:spPr bwMode="auto">
          <a:xfrm>
            <a:off x="5582419" y="6491793"/>
            <a:ext cx="219075" cy="0"/>
          </a:xfrm>
          <a:prstGeom prst="line">
            <a:avLst/>
          </a:prstGeom>
          <a:noFill/>
          <a:ln w="9525">
            <a:solidFill>
              <a:srgbClr val="FF0000"/>
            </a:solidFill>
            <a:round/>
            <a:headEnd/>
            <a:tailEnd type="triangle" w="med" len="med"/>
          </a:ln>
          <a:effectLst/>
        </p:spPr>
        <p:txBody>
          <a:bodyPr/>
          <a:lstStyle/>
          <a:p>
            <a:pPr eaLnBrk="1" hangingPunct="1">
              <a:defRPr/>
            </a:pPr>
            <a:endParaRPr lang="zh-CN" altLang="en-US" dirty="0">
              <a:highlight>
                <a:srgbClr val="FF0000"/>
              </a:highlight>
            </a:endParaRPr>
          </a:p>
        </p:txBody>
      </p:sp>
      <p:sp>
        <p:nvSpPr>
          <p:cNvPr id="1125" name="文本框 400">
            <a:extLst>
              <a:ext uri="{FF2B5EF4-FFF2-40B4-BE49-F238E27FC236}">
                <a16:creationId xmlns:a16="http://schemas.microsoft.com/office/drawing/2014/main" id="{16762F66-A83E-48A1-B9F3-F8E87168B144}"/>
              </a:ext>
            </a:extLst>
          </p:cNvPr>
          <p:cNvSpPr txBox="1">
            <a:spLocks noChangeArrowheads="1"/>
          </p:cNvSpPr>
          <p:nvPr/>
        </p:nvSpPr>
        <p:spPr bwMode="auto">
          <a:xfrm>
            <a:off x="5322788" y="6352178"/>
            <a:ext cx="1311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zh-CN" sz="1200" b="1" dirty="0">
                <a:solidFill>
                  <a:srgbClr val="FF0000"/>
                </a:solidFill>
                <a:ea typeface="宋体" panose="02010600030101010101" pitchFamily="2" charset="-122"/>
              </a:rPr>
              <a:t>(5’     3’)</a:t>
            </a:r>
            <a:endParaRPr lang="zh-CN" altLang="en-US" sz="1200" dirty="0">
              <a:ea typeface="宋体" panose="02010600030101010101" pitchFamily="2" charset="-122"/>
            </a:endParaRPr>
          </a:p>
        </p:txBody>
      </p:sp>
      <p:sp>
        <p:nvSpPr>
          <p:cNvPr id="1126" name="Text Box 380">
            <a:extLst>
              <a:ext uri="{FF2B5EF4-FFF2-40B4-BE49-F238E27FC236}">
                <a16:creationId xmlns:a16="http://schemas.microsoft.com/office/drawing/2014/main" id="{10CDBF1E-96FF-49E3-9BE4-537834A810CC}"/>
              </a:ext>
            </a:extLst>
          </p:cNvPr>
          <p:cNvSpPr txBox="1">
            <a:spLocks noChangeArrowheads="1"/>
          </p:cNvSpPr>
          <p:nvPr/>
        </p:nvSpPr>
        <p:spPr bwMode="auto">
          <a:xfrm>
            <a:off x="7381531" y="6185846"/>
            <a:ext cx="1604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dirty="0">
                <a:solidFill>
                  <a:srgbClr val="FF0000"/>
                </a:solidFill>
                <a:ea typeface="宋体" panose="02010600030101010101" pitchFamily="2" charset="-122"/>
              </a:rPr>
              <a:t>Strand Resynthesis</a:t>
            </a:r>
          </a:p>
        </p:txBody>
      </p:sp>
      <p:sp>
        <p:nvSpPr>
          <p:cNvPr id="1128" name="Freeform 14">
            <a:extLst>
              <a:ext uri="{FF2B5EF4-FFF2-40B4-BE49-F238E27FC236}">
                <a16:creationId xmlns:a16="http://schemas.microsoft.com/office/drawing/2014/main" id="{387CADCF-FB58-4623-A8A1-DE8039A4366F}"/>
              </a:ext>
            </a:extLst>
          </p:cNvPr>
          <p:cNvSpPr>
            <a:spLocks/>
          </p:cNvSpPr>
          <p:nvPr/>
        </p:nvSpPr>
        <p:spPr bwMode="auto">
          <a:xfrm>
            <a:off x="8933241" y="5141999"/>
            <a:ext cx="856924" cy="427503"/>
          </a:xfrm>
          <a:custGeom>
            <a:avLst/>
            <a:gdLst>
              <a:gd name="T0" fmla="*/ 0 w 373"/>
              <a:gd name="T1" fmla="*/ 0 h 516"/>
              <a:gd name="T2" fmla="*/ 551912959 w 373"/>
              <a:gd name="T3" fmla="*/ 1300400625 h 516"/>
              <a:gd name="T4" fmla="*/ 0 60000 65536"/>
              <a:gd name="T5" fmla="*/ 0 60000 65536"/>
            </a:gdLst>
            <a:ahLst/>
            <a:cxnLst>
              <a:cxn ang="T4">
                <a:pos x="T0" y="T1"/>
              </a:cxn>
              <a:cxn ang="T5">
                <a:pos x="T2" y="T3"/>
              </a:cxn>
            </a:cxnLst>
            <a:rect l="0" t="0" r="r" b="b"/>
            <a:pathLst>
              <a:path w="373" h="516">
                <a:moveTo>
                  <a:pt x="0" y="0"/>
                </a:moveTo>
                <a:cubicBezTo>
                  <a:pt x="123" y="57"/>
                  <a:pt x="373" y="124"/>
                  <a:pt x="219" y="516"/>
                </a:cubicBezTo>
              </a:path>
            </a:pathLst>
          </a:custGeom>
          <a:noFill/>
          <a:ln w="31750">
            <a:solidFill>
              <a:srgbClr val="EE42C1"/>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129" name="Freeform 15">
            <a:extLst>
              <a:ext uri="{FF2B5EF4-FFF2-40B4-BE49-F238E27FC236}">
                <a16:creationId xmlns:a16="http://schemas.microsoft.com/office/drawing/2014/main" id="{EC9EA19D-2F30-4E90-AEA5-5281A10DD8A3}"/>
              </a:ext>
            </a:extLst>
          </p:cNvPr>
          <p:cNvSpPr>
            <a:spLocks/>
          </p:cNvSpPr>
          <p:nvPr/>
        </p:nvSpPr>
        <p:spPr bwMode="auto">
          <a:xfrm>
            <a:off x="9616156" y="4714961"/>
            <a:ext cx="617247" cy="605790"/>
          </a:xfrm>
          <a:custGeom>
            <a:avLst/>
            <a:gdLst>
              <a:gd name="T0" fmla="*/ 1040822944 w 413"/>
              <a:gd name="T1" fmla="*/ 80645000 h 392"/>
              <a:gd name="T2" fmla="*/ 0 w 413"/>
              <a:gd name="T3" fmla="*/ 987901250 h 392"/>
              <a:gd name="T4" fmla="*/ 0 60000 65536"/>
              <a:gd name="T5" fmla="*/ 0 60000 65536"/>
            </a:gdLst>
            <a:ahLst/>
            <a:cxnLst>
              <a:cxn ang="T4">
                <a:pos x="T0" y="T1"/>
              </a:cxn>
              <a:cxn ang="T5">
                <a:pos x="T2" y="T3"/>
              </a:cxn>
            </a:cxnLst>
            <a:rect l="0" t="0" r="r" b="b"/>
            <a:pathLst>
              <a:path w="413" h="392">
                <a:moveTo>
                  <a:pt x="413" y="32"/>
                </a:moveTo>
                <a:cubicBezTo>
                  <a:pt x="329" y="42"/>
                  <a:pt x="154" y="0"/>
                  <a:pt x="0" y="392"/>
                </a:cubicBezTo>
              </a:path>
            </a:pathLst>
          </a:custGeom>
          <a:noFill/>
          <a:ln w="31750">
            <a:solidFill>
              <a:srgbClr val="EE42C1"/>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1130" name="Group 100">
            <a:extLst>
              <a:ext uri="{FF2B5EF4-FFF2-40B4-BE49-F238E27FC236}">
                <a16:creationId xmlns:a16="http://schemas.microsoft.com/office/drawing/2014/main" id="{6204186A-4737-45D4-872E-0BA170DF5118}"/>
              </a:ext>
            </a:extLst>
          </p:cNvPr>
          <p:cNvGrpSpPr>
            <a:grpSpLocks/>
          </p:cNvGrpSpPr>
          <p:nvPr/>
        </p:nvGrpSpPr>
        <p:grpSpPr bwMode="auto">
          <a:xfrm>
            <a:off x="8209341" y="4718136"/>
            <a:ext cx="1066800" cy="523875"/>
            <a:chOff x="1318" y="6903"/>
            <a:chExt cx="980" cy="479"/>
          </a:xfrm>
        </p:grpSpPr>
        <p:sp>
          <p:nvSpPr>
            <p:cNvPr id="1131" name="Freeform 101">
              <a:extLst>
                <a:ext uri="{FF2B5EF4-FFF2-40B4-BE49-F238E27FC236}">
                  <a16:creationId xmlns:a16="http://schemas.microsoft.com/office/drawing/2014/main" id="{460BB791-B785-4AA6-BAE4-BD364F20E87B}"/>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A6A00"/>
                </a:gs>
                <a:gs pos="100000">
                  <a:srgbClr val="FFCAA3"/>
                </a:gs>
              </a:gsLst>
              <a:lin ang="5400000" scaled="1"/>
            </a:gradFill>
            <a:ln w="9525">
              <a:solidFill>
                <a:schemeClr val="tx1"/>
              </a:solidFill>
              <a:round/>
              <a:headEnd/>
              <a:tailEnd/>
            </a:ln>
          </p:spPr>
          <p:txBody>
            <a:bodyPr wrap="none" anchor="ctr"/>
            <a:lstStyle/>
            <a:p>
              <a:endParaRPr lang="zh-CN" altLang="en-US"/>
            </a:p>
          </p:txBody>
        </p:sp>
        <p:sp>
          <p:nvSpPr>
            <p:cNvPr id="1132" name="Oval 102">
              <a:extLst>
                <a:ext uri="{FF2B5EF4-FFF2-40B4-BE49-F238E27FC236}">
                  <a16:creationId xmlns:a16="http://schemas.microsoft.com/office/drawing/2014/main" id="{0BE62D99-C496-4ACB-976A-5574DF996481}"/>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133" name="Text Box 103">
            <a:extLst>
              <a:ext uri="{FF2B5EF4-FFF2-40B4-BE49-F238E27FC236}">
                <a16:creationId xmlns:a16="http://schemas.microsoft.com/office/drawing/2014/main" id="{821C8409-5232-4C62-9EE9-67D37E9D6290}"/>
              </a:ext>
            </a:extLst>
          </p:cNvPr>
          <p:cNvSpPr txBox="1">
            <a:spLocks noChangeArrowheads="1"/>
          </p:cNvSpPr>
          <p:nvPr/>
        </p:nvSpPr>
        <p:spPr bwMode="auto">
          <a:xfrm>
            <a:off x="8183941" y="4889586"/>
            <a:ext cx="12350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Exonuclease</a:t>
            </a:r>
            <a:br>
              <a:rPr lang="en-US" altLang="zh-CN" sz="1200" b="1">
                <a:ea typeface="宋体" panose="02010600030101010101" pitchFamily="2" charset="-122"/>
              </a:rPr>
            </a:br>
            <a:endParaRPr lang="en-US" altLang="zh-CN" sz="1200" b="1">
              <a:ea typeface="宋体" panose="02010600030101010101" pitchFamily="2" charset="-122"/>
            </a:endParaRPr>
          </a:p>
          <a:p>
            <a:pPr eaLnBrk="1" hangingPunct="1">
              <a:spcBef>
                <a:spcPct val="0"/>
              </a:spcBef>
              <a:buFontTx/>
              <a:buNone/>
            </a:pPr>
            <a:r>
              <a:rPr lang="en-US" altLang="zh-CN" sz="1200" b="1">
                <a:solidFill>
                  <a:srgbClr val="FF0000"/>
                </a:solidFill>
                <a:ea typeface="宋体" panose="02010600030101010101" pitchFamily="2" charset="-122"/>
              </a:rPr>
              <a:t>    (5’     3’)</a:t>
            </a:r>
          </a:p>
        </p:txBody>
      </p:sp>
      <p:grpSp>
        <p:nvGrpSpPr>
          <p:cNvPr id="1134" name="Group 119">
            <a:extLst>
              <a:ext uri="{FF2B5EF4-FFF2-40B4-BE49-F238E27FC236}">
                <a16:creationId xmlns:a16="http://schemas.microsoft.com/office/drawing/2014/main" id="{4D8A1343-FDA2-45FF-B8E5-9F8F87F66367}"/>
              </a:ext>
            </a:extLst>
          </p:cNvPr>
          <p:cNvGrpSpPr>
            <a:grpSpLocks/>
          </p:cNvGrpSpPr>
          <p:nvPr/>
        </p:nvGrpSpPr>
        <p:grpSpPr bwMode="auto">
          <a:xfrm rot="356144">
            <a:off x="9980991" y="4410161"/>
            <a:ext cx="1216025" cy="596900"/>
            <a:chOff x="2607" y="15567"/>
            <a:chExt cx="766" cy="376"/>
          </a:xfrm>
        </p:grpSpPr>
        <p:grpSp>
          <p:nvGrpSpPr>
            <p:cNvPr id="1135" name="Group 120">
              <a:extLst>
                <a:ext uri="{FF2B5EF4-FFF2-40B4-BE49-F238E27FC236}">
                  <a16:creationId xmlns:a16="http://schemas.microsoft.com/office/drawing/2014/main" id="{6A3B25A0-677C-431F-B177-E79436F88151}"/>
                </a:ext>
              </a:extLst>
            </p:cNvPr>
            <p:cNvGrpSpPr>
              <a:grpSpLocks/>
            </p:cNvGrpSpPr>
            <p:nvPr/>
          </p:nvGrpSpPr>
          <p:grpSpPr bwMode="auto">
            <a:xfrm>
              <a:off x="2607" y="15567"/>
              <a:ext cx="766" cy="376"/>
              <a:chOff x="1318" y="6903"/>
              <a:chExt cx="980" cy="479"/>
            </a:xfrm>
          </p:grpSpPr>
          <p:sp>
            <p:nvSpPr>
              <p:cNvPr id="1137" name="Freeform 121">
                <a:extLst>
                  <a:ext uri="{FF2B5EF4-FFF2-40B4-BE49-F238E27FC236}">
                    <a16:creationId xmlns:a16="http://schemas.microsoft.com/office/drawing/2014/main" id="{00C20A99-4C19-4DA5-9E2B-03E82B29FDA8}"/>
                  </a:ext>
                </a:extLst>
              </p:cNvPr>
              <p:cNvSpPr>
                <a:spLocks/>
              </p:cNvSpPr>
              <p:nvPr/>
            </p:nvSpPr>
            <p:spPr bwMode="auto">
              <a:xfrm>
                <a:off x="1318" y="6903"/>
                <a:ext cx="980" cy="479"/>
              </a:xfrm>
              <a:custGeom>
                <a:avLst/>
                <a:gdLst>
                  <a:gd name="T0" fmla="*/ 476 w 980"/>
                  <a:gd name="T1" fmla="*/ 478 h 479"/>
                  <a:gd name="T2" fmla="*/ 104 w 980"/>
                  <a:gd name="T3" fmla="*/ 410 h 479"/>
                  <a:gd name="T4" fmla="*/ 51 w 980"/>
                  <a:gd name="T5" fmla="*/ 201 h 479"/>
                  <a:gd name="T6" fmla="*/ 219 w 980"/>
                  <a:gd name="T7" fmla="*/ 141 h 479"/>
                  <a:gd name="T8" fmla="*/ 411 w 980"/>
                  <a:gd name="T9" fmla="*/ 207 h 479"/>
                  <a:gd name="T10" fmla="*/ 270 w 980"/>
                  <a:gd name="T11" fmla="*/ 93 h 479"/>
                  <a:gd name="T12" fmla="*/ 495 w 980"/>
                  <a:gd name="T13" fmla="*/ 3 h 479"/>
                  <a:gd name="T14" fmla="*/ 711 w 980"/>
                  <a:gd name="T15" fmla="*/ 87 h 479"/>
                  <a:gd name="T16" fmla="*/ 579 w 980"/>
                  <a:gd name="T17" fmla="*/ 201 h 479"/>
                  <a:gd name="T18" fmla="*/ 699 w 980"/>
                  <a:gd name="T19" fmla="*/ 139 h 479"/>
                  <a:gd name="T20" fmla="*/ 873 w 980"/>
                  <a:gd name="T21" fmla="*/ 135 h 479"/>
                  <a:gd name="T22" fmla="*/ 980 w 980"/>
                  <a:gd name="T23" fmla="*/ 254 h 479"/>
                  <a:gd name="T24" fmla="*/ 844 w 980"/>
                  <a:gd name="T25" fmla="*/ 416 h 479"/>
                  <a:gd name="T26" fmla="*/ 478 w 980"/>
                  <a:gd name="T27" fmla="*/ 479 h 479"/>
                  <a:gd name="T28" fmla="*/ 476 w 980"/>
                  <a:gd name="T29" fmla="*/ 478 h 4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80"/>
                  <a:gd name="T46" fmla="*/ 0 h 479"/>
                  <a:gd name="T47" fmla="*/ 980 w 980"/>
                  <a:gd name="T48" fmla="*/ 479 h 47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80" h="479">
                    <a:moveTo>
                      <a:pt x="476" y="478"/>
                    </a:moveTo>
                    <a:cubicBezTo>
                      <a:pt x="304" y="466"/>
                      <a:pt x="204" y="458"/>
                      <a:pt x="104" y="410"/>
                    </a:cubicBezTo>
                    <a:cubicBezTo>
                      <a:pt x="4" y="362"/>
                      <a:pt x="0" y="246"/>
                      <a:pt x="51" y="201"/>
                    </a:cubicBezTo>
                    <a:cubicBezTo>
                      <a:pt x="102" y="156"/>
                      <a:pt x="153" y="141"/>
                      <a:pt x="219" y="141"/>
                    </a:cubicBezTo>
                    <a:cubicBezTo>
                      <a:pt x="285" y="141"/>
                      <a:pt x="334" y="156"/>
                      <a:pt x="411" y="207"/>
                    </a:cubicBezTo>
                    <a:cubicBezTo>
                      <a:pt x="424" y="188"/>
                      <a:pt x="267" y="171"/>
                      <a:pt x="270" y="93"/>
                    </a:cubicBezTo>
                    <a:cubicBezTo>
                      <a:pt x="273" y="15"/>
                      <a:pt x="402" y="6"/>
                      <a:pt x="495" y="3"/>
                    </a:cubicBezTo>
                    <a:cubicBezTo>
                      <a:pt x="588" y="0"/>
                      <a:pt x="705" y="15"/>
                      <a:pt x="711" y="87"/>
                    </a:cubicBezTo>
                    <a:cubicBezTo>
                      <a:pt x="717" y="159"/>
                      <a:pt x="579" y="191"/>
                      <a:pt x="579" y="201"/>
                    </a:cubicBezTo>
                    <a:cubicBezTo>
                      <a:pt x="587" y="189"/>
                      <a:pt x="687" y="147"/>
                      <a:pt x="699" y="139"/>
                    </a:cubicBezTo>
                    <a:cubicBezTo>
                      <a:pt x="730" y="130"/>
                      <a:pt x="806" y="112"/>
                      <a:pt x="873" y="135"/>
                    </a:cubicBezTo>
                    <a:cubicBezTo>
                      <a:pt x="940" y="158"/>
                      <a:pt x="980" y="194"/>
                      <a:pt x="980" y="254"/>
                    </a:cubicBezTo>
                    <a:cubicBezTo>
                      <a:pt x="980" y="314"/>
                      <a:pt x="928" y="378"/>
                      <a:pt x="844" y="416"/>
                    </a:cubicBezTo>
                    <a:cubicBezTo>
                      <a:pt x="760" y="454"/>
                      <a:pt x="539" y="469"/>
                      <a:pt x="478" y="479"/>
                    </a:cubicBezTo>
                    <a:cubicBezTo>
                      <a:pt x="478" y="479"/>
                      <a:pt x="476" y="478"/>
                      <a:pt x="476" y="478"/>
                    </a:cubicBezTo>
                    <a:close/>
                  </a:path>
                </a:pathLst>
              </a:custGeom>
              <a:gradFill rotWithShape="1">
                <a:gsLst>
                  <a:gs pos="0">
                    <a:srgbClr val="FD57CC"/>
                  </a:gs>
                  <a:gs pos="100000">
                    <a:srgbClr val="FEB0E8"/>
                  </a:gs>
                </a:gsLst>
                <a:lin ang="2700000" scaled="1"/>
              </a:gradFill>
              <a:ln w="9525">
                <a:solidFill>
                  <a:schemeClr val="tx1"/>
                </a:solidFill>
                <a:round/>
                <a:headEnd/>
                <a:tailEnd/>
              </a:ln>
            </p:spPr>
            <p:txBody>
              <a:bodyPr wrap="none" anchor="ctr"/>
              <a:lstStyle/>
              <a:p>
                <a:endParaRPr lang="zh-CN" altLang="en-US"/>
              </a:p>
            </p:txBody>
          </p:sp>
          <p:sp>
            <p:nvSpPr>
              <p:cNvPr id="1138" name="Oval 122">
                <a:extLst>
                  <a:ext uri="{FF2B5EF4-FFF2-40B4-BE49-F238E27FC236}">
                    <a16:creationId xmlns:a16="http://schemas.microsoft.com/office/drawing/2014/main" id="{3A90D51A-0FF0-42DB-A5E6-B79196EDFFF7}"/>
                  </a:ext>
                </a:extLst>
              </p:cNvPr>
              <p:cNvSpPr>
                <a:spLocks noChangeArrowheads="1"/>
              </p:cNvSpPr>
              <p:nvPr/>
            </p:nvSpPr>
            <p:spPr bwMode="auto">
              <a:xfrm rot="-579012">
                <a:off x="1905" y="7213"/>
                <a:ext cx="338" cy="120"/>
              </a:xfrm>
              <a:prstGeom prst="ellipse">
                <a:avLst/>
              </a:prstGeom>
              <a:gradFill rotWithShape="1">
                <a:gsLst>
                  <a:gs pos="0">
                    <a:schemeClr val="bg1"/>
                  </a:gs>
                  <a:gs pos="100000">
                    <a:srgbClr val="484608">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136" name="Text Box 123">
              <a:extLst>
                <a:ext uri="{FF2B5EF4-FFF2-40B4-BE49-F238E27FC236}">
                  <a16:creationId xmlns:a16="http://schemas.microsoft.com/office/drawing/2014/main" id="{9FDD8609-B973-4029-9AA2-A16B7CB44858}"/>
                </a:ext>
              </a:extLst>
            </p:cNvPr>
            <p:cNvSpPr txBox="1">
              <a:spLocks noChangeArrowheads="1"/>
            </p:cNvSpPr>
            <p:nvPr/>
          </p:nvSpPr>
          <p:spPr bwMode="auto">
            <a:xfrm>
              <a:off x="2837" y="15718"/>
              <a:ext cx="42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Pol-</a:t>
              </a:r>
              <a:r>
                <a:rPr lang="en-US" altLang="zh-CN" sz="1400" b="1">
                  <a:latin typeface="Symbol" panose="05050102010706020507" pitchFamily="18" charset="2"/>
                  <a:ea typeface="宋体" panose="02010600030101010101" pitchFamily="2" charset="-122"/>
                </a:rPr>
                <a:t>d</a:t>
              </a:r>
              <a:r>
                <a:rPr lang="en-US" altLang="zh-CN" sz="1200" b="1">
                  <a:ea typeface="宋体" panose="02010600030101010101" pitchFamily="2" charset="-122"/>
                </a:rPr>
                <a:t>l</a:t>
              </a:r>
              <a:r>
                <a:rPr lang="en-US" altLang="zh-CN" sz="1400" b="1">
                  <a:latin typeface="Symbol" panose="05050102010706020507" pitchFamily="18" charset="2"/>
                  <a:ea typeface="宋体" panose="02010600030101010101" pitchFamily="2" charset="-122"/>
                </a:rPr>
                <a:t>e</a:t>
              </a:r>
            </a:p>
          </p:txBody>
        </p:sp>
      </p:grpSp>
      <p:grpSp>
        <p:nvGrpSpPr>
          <p:cNvPr id="1139" name="Group 124">
            <a:extLst>
              <a:ext uri="{FF2B5EF4-FFF2-40B4-BE49-F238E27FC236}">
                <a16:creationId xmlns:a16="http://schemas.microsoft.com/office/drawing/2014/main" id="{3F0FDE34-98BF-4460-B2D6-D446A39B70B8}"/>
              </a:ext>
            </a:extLst>
          </p:cNvPr>
          <p:cNvGrpSpPr>
            <a:grpSpLocks/>
          </p:cNvGrpSpPr>
          <p:nvPr/>
        </p:nvGrpSpPr>
        <p:grpSpPr bwMode="auto">
          <a:xfrm rot="1281406">
            <a:off x="9809541" y="4953086"/>
            <a:ext cx="844550" cy="530225"/>
            <a:chOff x="5307" y="8357"/>
            <a:chExt cx="532" cy="334"/>
          </a:xfrm>
        </p:grpSpPr>
        <p:grpSp>
          <p:nvGrpSpPr>
            <p:cNvPr id="1140" name="Group 125">
              <a:extLst>
                <a:ext uri="{FF2B5EF4-FFF2-40B4-BE49-F238E27FC236}">
                  <a16:creationId xmlns:a16="http://schemas.microsoft.com/office/drawing/2014/main" id="{A1B2E81B-BA51-4E30-97DF-4D1D84D5737A}"/>
                </a:ext>
              </a:extLst>
            </p:cNvPr>
            <p:cNvGrpSpPr>
              <a:grpSpLocks/>
            </p:cNvGrpSpPr>
            <p:nvPr/>
          </p:nvGrpSpPr>
          <p:grpSpPr bwMode="auto">
            <a:xfrm rot="203243">
              <a:off x="5307" y="8357"/>
              <a:ext cx="532" cy="334"/>
              <a:chOff x="4489" y="2452"/>
              <a:chExt cx="539" cy="338"/>
            </a:xfrm>
          </p:grpSpPr>
          <p:sp>
            <p:nvSpPr>
              <p:cNvPr id="1142" name="Freeform 126">
                <a:extLst>
                  <a:ext uri="{FF2B5EF4-FFF2-40B4-BE49-F238E27FC236}">
                    <a16:creationId xmlns:a16="http://schemas.microsoft.com/office/drawing/2014/main" id="{B45627AC-CABB-418D-8675-8BD6F69B95D5}"/>
                  </a:ext>
                </a:extLst>
              </p:cNvPr>
              <p:cNvSpPr>
                <a:spLocks/>
              </p:cNvSpPr>
              <p:nvPr/>
            </p:nvSpPr>
            <p:spPr bwMode="auto">
              <a:xfrm rot="328195">
                <a:off x="4489" y="2452"/>
                <a:ext cx="539" cy="338"/>
              </a:xfrm>
              <a:custGeom>
                <a:avLst/>
                <a:gdLst>
                  <a:gd name="T0" fmla="*/ 96 w 537"/>
                  <a:gd name="T1" fmla="*/ 105 h 314"/>
                  <a:gd name="T2" fmla="*/ 257 w 537"/>
                  <a:gd name="T3" fmla="*/ 5 h 314"/>
                  <a:gd name="T4" fmla="*/ 454 w 537"/>
                  <a:gd name="T5" fmla="*/ 59 h 314"/>
                  <a:gd name="T6" fmla="*/ 542 w 537"/>
                  <a:gd name="T7" fmla="*/ 214 h 314"/>
                  <a:gd name="T8" fmla="*/ 426 w 537"/>
                  <a:gd name="T9" fmla="*/ 390 h 314"/>
                  <a:gd name="T10" fmla="*/ 157 w 537"/>
                  <a:gd name="T11" fmla="*/ 436 h 314"/>
                  <a:gd name="T12" fmla="*/ 9 w 537"/>
                  <a:gd name="T13" fmla="*/ 273 h 314"/>
                  <a:gd name="T14" fmla="*/ 96 w 537"/>
                  <a:gd name="T15" fmla="*/ 105 h 314"/>
                  <a:gd name="T16" fmla="*/ 0 60000 65536"/>
                  <a:gd name="T17" fmla="*/ 0 60000 65536"/>
                  <a:gd name="T18" fmla="*/ 0 60000 65536"/>
                  <a:gd name="T19" fmla="*/ 0 60000 65536"/>
                  <a:gd name="T20" fmla="*/ 0 60000 65536"/>
                  <a:gd name="T21" fmla="*/ 0 60000 65536"/>
                  <a:gd name="T22" fmla="*/ 0 60000 65536"/>
                  <a:gd name="T23" fmla="*/ 0 60000 65536"/>
                  <a:gd name="T24" fmla="*/ 0 w 537"/>
                  <a:gd name="T25" fmla="*/ 0 h 314"/>
                  <a:gd name="T26" fmla="*/ 537 w 537"/>
                  <a:gd name="T27" fmla="*/ 314 h 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7" h="314">
                    <a:moveTo>
                      <a:pt x="96" y="73"/>
                    </a:moveTo>
                    <a:cubicBezTo>
                      <a:pt x="141" y="47"/>
                      <a:pt x="194" y="10"/>
                      <a:pt x="252" y="5"/>
                    </a:cubicBezTo>
                    <a:cubicBezTo>
                      <a:pt x="310" y="0"/>
                      <a:pt x="398" y="17"/>
                      <a:pt x="444" y="41"/>
                    </a:cubicBezTo>
                    <a:cubicBezTo>
                      <a:pt x="490" y="65"/>
                      <a:pt x="537" y="111"/>
                      <a:pt x="532" y="149"/>
                    </a:cubicBezTo>
                    <a:cubicBezTo>
                      <a:pt x="532" y="229"/>
                      <a:pt x="477" y="246"/>
                      <a:pt x="416" y="269"/>
                    </a:cubicBezTo>
                    <a:cubicBezTo>
                      <a:pt x="353" y="294"/>
                      <a:pt x="220" y="314"/>
                      <a:pt x="152" y="301"/>
                    </a:cubicBezTo>
                    <a:cubicBezTo>
                      <a:pt x="84" y="288"/>
                      <a:pt x="18" y="227"/>
                      <a:pt x="9" y="189"/>
                    </a:cubicBezTo>
                    <a:cubicBezTo>
                      <a:pt x="0" y="151"/>
                      <a:pt x="52" y="99"/>
                      <a:pt x="96" y="73"/>
                    </a:cubicBezTo>
                    <a:close/>
                  </a:path>
                </a:pathLst>
              </a:custGeom>
              <a:gradFill rotWithShape="1">
                <a:gsLst>
                  <a:gs pos="0">
                    <a:srgbClr val="00FF00"/>
                  </a:gs>
                  <a:gs pos="100000">
                    <a:srgbClr val="85FF85"/>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143" name="Oval 127">
                <a:extLst>
                  <a:ext uri="{FF2B5EF4-FFF2-40B4-BE49-F238E27FC236}">
                    <a16:creationId xmlns:a16="http://schemas.microsoft.com/office/drawing/2014/main" id="{31032224-CAE8-4451-8AE9-0EF15AC6C540}"/>
                  </a:ext>
                </a:extLst>
              </p:cNvPr>
              <p:cNvSpPr>
                <a:spLocks noChangeArrowheads="1"/>
              </p:cNvSpPr>
              <p:nvPr/>
            </p:nvSpPr>
            <p:spPr bwMode="auto">
              <a:xfrm rot="-171191">
                <a:off x="4696" y="2606"/>
                <a:ext cx="307" cy="157"/>
              </a:xfrm>
              <a:prstGeom prst="ellipse">
                <a:avLst/>
              </a:prstGeom>
              <a:gradFill rotWithShape="1">
                <a:gsLst>
                  <a:gs pos="0">
                    <a:schemeClr val="bg1"/>
                  </a:gs>
                  <a:gs pos="100000">
                    <a:srgbClr val="C029FD">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zh-CN" altLang="zh-CN" sz="1800" b="1">
                  <a:solidFill>
                    <a:srgbClr val="8B8B8B"/>
                  </a:solidFill>
                  <a:ea typeface="宋体" panose="02010600030101010101" pitchFamily="2" charset="-122"/>
                </a:endParaRPr>
              </a:p>
            </p:txBody>
          </p:sp>
        </p:grpSp>
        <p:sp>
          <p:nvSpPr>
            <p:cNvPr id="1141" name="Text Box 128">
              <a:extLst>
                <a:ext uri="{FF2B5EF4-FFF2-40B4-BE49-F238E27FC236}">
                  <a16:creationId xmlns:a16="http://schemas.microsoft.com/office/drawing/2014/main" id="{85C1EEFF-4F18-49EA-93BD-484C3073E29C}"/>
                </a:ext>
              </a:extLst>
            </p:cNvPr>
            <p:cNvSpPr txBox="1">
              <a:spLocks noChangeArrowheads="1"/>
            </p:cNvSpPr>
            <p:nvPr/>
          </p:nvSpPr>
          <p:spPr bwMode="auto">
            <a:xfrm>
              <a:off x="5412" y="8420"/>
              <a:ext cx="3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PCNA</a:t>
              </a:r>
            </a:p>
          </p:txBody>
        </p:sp>
      </p:grpSp>
      <p:grpSp>
        <p:nvGrpSpPr>
          <p:cNvPr id="1144" name="Group 139">
            <a:extLst>
              <a:ext uri="{FF2B5EF4-FFF2-40B4-BE49-F238E27FC236}">
                <a16:creationId xmlns:a16="http://schemas.microsoft.com/office/drawing/2014/main" id="{30D5BD15-2ADF-4D13-A748-E13630D2E605}"/>
              </a:ext>
            </a:extLst>
          </p:cNvPr>
          <p:cNvGrpSpPr>
            <a:grpSpLocks/>
          </p:cNvGrpSpPr>
          <p:nvPr/>
        </p:nvGrpSpPr>
        <p:grpSpPr bwMode="auto">
          <a:xfrm>
            <a:off x="10020678" y="5551574"/>
            <a:ext cx="838200" cy="561975"/>
            <a:chOff x="4150" y="12430"/>
            <a:chExt cx="552" cy="370"/>
          </a:xfrm>
        </p:grpSpPr>
        <p:grpSp>
          <p:nvGrpSpPr>
            <p:cNvPr id="1145" name="Group 140">
              <a:extLst>
                <a:ext uri="{FF2B5EF4-FFF2-40B4-BE49-F238E27FC236}">
                  <a16:creationId xmlns:a16="http://schemas.microsoft.com/office/drawing/2014/main" id="{C8B00772-DE69-470A-89BB-0BF0C4E5B8FE}"/>
                </a:ext>
              </a:extLst>
            </p:cNvPr>
            <p:cNvGrpSpPr>
              <a:grpSpLocks/>
            </p:cNvGrpSpPr>
            <p:nvPr/>
          </p:nvGrpSpPr>
          <p:grpSpPr bwMode="auto">
            <a:xfrm rot="-186416">
              <a:off x="4150" y="12430"/>
              <a:ext cx="552" cy="370"/>
              <a:chOff x="3182" y="6197"/>
              <a:chExt cx="844" cy="471"/>
            </a:xfrm>
          </p:grpSpPr>
          <p:sp>
            <p:nvSpPr>
              <p:cNvPr id="1147" name="Freeform 141">
                <a:extLst>
                  <a:ext uri="{FF2B5EF4-FFF2-40B4-BE49-F238E27FC236}">
                    <a16:creationId xmlns:a16="http://schemas.microsoft.com/office/drawing/2014/main" id="{F24ABC95-A5A9-4BB3-BE0D-E37B78E5272C}"/>
                  </a:ext>
                </a:extLst>
              </p:cNvPr>
              <p:cNvSpPr>
                <a:spLocks/>
              </p:cNvSpPr>
              <p:nvPr/>
            </p:nvSpPr>
            <p:spPr bwMode="auto">
              <a:xfrm flipH="1">
                <a:off x="3182" y="6197"/>
                <a:ext cx="844" cy="471"/>
              </a:xfrm>
              <a:custGeom>
                <a:avLst/>
                <a:gdLst>
                  <a:gd name="T0" fmla="*/ 103 w 1214"/>
                  <a:gd name="T1" fmla="*/ 4 h 738"/>
                  <a:gd name="T2" fmla="*/ 1 w 1214"/>
                  <a:gd name="T3" fmla="*/ 44 h 738"/>
                  <a:gd name="T4" fmla="*/ 31 w 1214"/>
                  <a:gd name="T5" fmla="*/ 75 h 738"/>
                  <a:gd name="T6" fmla="*/ 97 w 1214"/>
                  <a:gd name="T7" fmla="*/ 66 h 738"/>
                  <a:gd name="T8" fmla="*/ 164 w 1214"/>
                  <a:gd name="T9" fmla="*/ 73 h 738"/>
                  <a:gd name="T10" fmla="*/ 187 w 1214"/>
                  <a:gd name="T11" fmla="*/ 32 h 738"/>
                  <a:gd name="T12" fmla="*/ 103 w 1214"/>
                  <a:gd name="T13" fmla="*/ 4 h 738"/>
                  <a:gd name="T14" fmla="*/ 0 60000 65536"/>
                  <a:gd name="T15" fmla="*/ 0 60000 65536"/>
                  <a:gd name="T16" fmla="*/ 0 60000 65536"/>
                  <a:gd name="T17" fmla="*/ 0 60000 65536"/>
                  <a:gd name="T18" fmla="*/ 0 60000 65536"/>
                  <a:gd name="T19" fmla="*/ 0 60000 65536"/>
                  <a:gd name="T20" fmla="*/ 0 60000 65536"/>
                  <a:gd name="T21" fmla="*/ 0 w 1214"/>
                  <a:gd name="T22" fmla="*/ 0 h 738"/>
                  <a:gd name="T23" fmla="*/ 1214 w 1214"/>
                  <a:gd name="T24" fmla="*/ 738 h 7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4" h="738">
                    <a:moveTo>
                      <a:pt x="636" y="37"/>
                    </a:moveTo>
                    <a:cubicBezTo>
                      <a:pt x="262" y="0"/>
                      <a:pt x="0" y="232"/>
                      <a:pt x="8" y="419"/>
                    </a:cubicBezTo>
                    <a:cubicBezTo>
                      <a:pt x="16" y="606"/>
                      <a:pt x="89" y="668"/>
                      <a:pt x="187" y="703"/>
                    </a:cubicBezTo>
                    <a:cubicBezTo>
                      <a:pt x="285" y="738"/>
                      <a:pt x="462" y="630"/>
                      <a:pt x="599" y="628"/>
                    </a:cubicBezTo>
                    <a:cubicBezTo>
                      <a:pt x="736" y="626"/>
                      <a:pt x="816" y="733"/>
                      <a:pt x="1010" y="688"/>
                    </a:cubicBezTo>
                    <a:cubicBezTo>
                      <a:pt x="1204" y="643"/>
                      <a:pt x="1214" y="407"/>
                      <a:pt x="1152" y="299"/>
                    </a:cubicBezTo>
                    <a:cubicBezTo>
                      <a:pt x="1090" y="191"/>
                      <a:pt x="1010" y="74"/>
                      <a:pt x="636" y="37"/>
                    </a:cubicBezTo>
                    <a:close/>
                  </a:path>
                </a:pathLst>
              </a:custGeom>
              <a:gradFill rotWithShape="1">
                <a:gsLst>
                  <a:gs pos="0">
                    <a:srgbClr val="37D5D9"/>
                  </a:gs>
                  <a:gs pos="100000">
                    <a:srgbClr val="D5F6F7"/>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148" name="Oval 142">
                <a:extLst>
                  <a:ext uri="{FF2B5EF4-FFF2-40B4-BE49-F238E27FC236}">
                    <a16:creationId xmlns:a16="http://schemas.microsoft.com/office/drawing/2014/main" id="{C6C8BECF-0DF4-4144-B202-7DE06EDDE32E}"/>
                  </a:ext>
                </a:extLst>
              </p:cNvPr>
              <p:cNvSpPr>
                <a:spLocks noChangeArrowheads="1"/>
              </p:cNvSpPr>
              <p:nvPr/>
            </p:nvSpPr>
            <p:spPr bwMode="auto">
              <a:xfrm flipH="1">
                <a:off x="3394" y="6248"/>
                <a:ext cx="488" cy="157"/>
              </a:xfrm>
              <a:prstGeom prst="ellipse">
                <a:avLst/>
              </a:prstGeom>
              <a:gradFill rotWithShape="1">
                <a:gsLst>
                  <a:gs pos="0">
                    <a:schemeClr val="bg1"/>
                  </a:gs>
                  <a:gs pos="100000">
                    <a:schemeClr val="tx2">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146" name="Text Box 143">
              <a:extLst>
                <a:ext uri="{FF2B5EF4-FFF2-40B4-BE49-F238E27FC236}">
                  <a16:creationId xmlns:a16="http://schemas.microsoft.com/office/drawing/2014/main" id="{E8D2DBD3-0B96-41A1-A817-BD0C982E8373}"/>
                </a:ext>
              </a:extLst>
            </p:cNvPr>
            <p:cNvSpPr txBox="1">
              <a:spLocks noChangeArrowheads="1"/>
            </p:cNvSpPr>
            <p:nvPr/>
          </p:nvSpPr>
          <p:spPr bwMode="auto">
            <a:xfrm>
              <a:off x="4280" y="12519"/>
              <a:ext cx="332"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RPA</a:t>
              </a:r>
            </a:p>
          </p:txBody>
        </p:sp>
      </p:grpSp>
      <p:grpSp>
        <p:nvGrpSpPr>
          <p:cNvPr id="1149" name="Group 144">
            <a:extLst>
              <a:ext uri="{FF2B5EF4-FFF2-40B4-BE49-F238E27FC236}">
                <a16:creationId xmlns:a16="http://schemas.microsoft.com/office/drawing/2014/main" id="{A6C31886-556E-4B60-A5FA-1E2A2BEE8B0E}"/>
              </a:ext>
            </a:extLst>
          </p:cNvPr>
          <p:cNvGrpSpPr>
            <a:grpSpLocks/>
          </p:cNvGrpSpPr>
          <p:nvPr/>
        </p:nvGrpSpPr>
        <p:grpSpPr bwMode="auto">
          <a:xfrm>
            <a:off x="10619166" y="5022936"/>
            <a:ext cx="838200" cy="561975"/>
            <a:chOff x="5869" y="12406"/>
            <a:chExt cx="552" cy="370"/>
          </a:xfrm>
        </p:grpSpPr>
        <p:grpSp>
          <p:nvGrpSpPr>
            <p:cNvPr id="1150" name="Group 145">
              <a:extLst>
                <a:ext uri="{FF2B5EF4-FFF2-40B4-BE49-F238E27FC236}">
                  <a16:creationId xmlns:a16="http://schemas.microsoft.com/office/drawing/2014/main" id="{92B612AB-2F9B-4069-A184-BCE778D10089}"/>
                </a:ext>
              </a:extLst>
            </p:cNvPr>
            <p:cNvGrpSpPr>
              <a:grpSpLocks/>
            </p:cNvGrpSpPr>
            <p:nvPr/>
          </p:nvGrpSpPr>
          <p:grpSpPr bwMode="auto">
            <a:xfrm rot="-186416">
              <a:off x="5869" y="12406"/>
              <a:ext cx="552" cy="370"/>
              <a:chOff x="3181" y="6201"/>
              <a:chExt cx="844" cy="471"/>
            </a:xfrm>
          </p:grpSpPr>
          <p:sp>
            <p:nvSpPr>
              <p:cNvPr id="1152" name="Freeform 146">
                <a:extLst>
                  <a:ext uri="{FF2B5EF4-FFF2-40B4-BE49-F238E27FC236}">
                    <a16:creationId xmlns:a16="http://schemas.microsoft.com/office/drawing/2014/main" id="{F58491D8-591B-4D67-BD6B-937D6C8E5450}"/>
                  </a:ext>
                </a:extLst>
              </p:cNvPr>
              <p:cNvSpPr>
                <a:spLocks/>
              </p:cNvSpPr>
              <p:nvPr/>
            </p:nvSpPr>
            <p:spPr bwMode="auto">
              <a:xfrm flipH="1">
                <a:off x="3181" y="6201"/>
                <a:ext cx="844" cy="471"/>
              </a:xfrm>
              <a:custGeom>
                <a:avLst/>
                <a:gdLst>
                  <a:gd name="T0" fmla="*/ 103 w 1214"/>
                  <a:gd name="T1" fmla="*/ 4 h 738"/>
                  <a:gd name="T2" fmla="*/ 1 w 1214"/>
                  <a:gd name="T3" fmla="*/ 44 h 738"/>
                  <a:gd name="T4" fmla="*/ 31 w 1214"/>
                  <a:gd name="T5" fmla="*/ 75 h 738"/>
                  <a:gd name="T6" fmla="*/ 97 w 1214"/>
                  <a:gd name="T7" fmla="*/ 66 h 738"/>
                  <a:gd name="T8" fmla="*/ 164 w 1214"/>
                  <a:gd name="T9" fmla="*/ 73 h 738"/>
                  <a:gd name="T10" fmla="*/ 187 w 1214"/>
                  <a:gd name="T11" fmla="*/ 32 h 738"/>
                  <a:gd name="T12" fmla="*/ 103 w 1214"/>
                  <a:gd name="T13" fmla="*/ 4 h 738"/>
                  <a:gd name="T14" fmla="*/ 0 60000 65536"/>
                  <a:gd name="T15" fmla="*/ 0 60000 65536"/>
                  <a:gd name="T16" fmla="*/ 0 60000 65536"/>
                  <a:gd name="T17" fmla="*/ 0 60000 65536"/>
                  <a:gd name="T18" fmla="*/ 0 60000 65536"/>
                  <a:gd name="T19" fmla="*/ 0 60000 65536"/>
                  <a:gd name="T20" fmla="*/ 0 60000 65536"/>
                  <a:gd name="T21" fmla="*/ 0 w 1214"/>
                  <a:gd name="T22" fmla="*/ 0 h 738"/>
                  <a:gd name="T23" fmla="*/ 1214 w 1214"/>
                  <a:gd name="T24" fmla="*/ 738 h 7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4" h="738">
                    <a:moveTo>
                      <a:pt x="636" y="37"/>
                    </a:moveTo>
                    <a:cubicBezTo>
                      <a:pt x="262" y="0"/>
                      <a:pt x="0" y="232"/>
                      <a:pt x="8" y="419"/>
                    </a:cubicBezTo>
                    <a:cubicBezTo>
                      <a:pt x="16" y="606"/>
                      <a:pt x="89" y="668"/>
                      <a:pt x="187" y="703"/>
                    </a:cubicBezTo>
                    <a:cubicBezTo>
                      <a:pt x="285" y="738"/>
                      <a:pt x="462" y="630"/>
                      <a:pt x="599" y="628"/>
                    </a:cubicBezTo>
                    <a:cubicBezTo>
                      <a:pt x="736" y="626"/>
                      <a:pt x="816" y="733"/>
                      <a:pt x="1010" y="688"/>
                    </a:cubicBezTo>
                    <a:cubicBezTo>
                      <a:pt x="1204" y="643"/>
                      <a:pt x="1214" y="407"/>
                      <a:pt x="1152" y="299"/>
                    </a:cubicBezTo>
                    <a:cubicBezTo>
                      <a:pt x="1090" y="191"/>
                      <a:pt x="1010" y="74"/>
                      <a:pt x="636" y="37"/>
                    </a:cubicBezTo>
                    <a:close/>
                  </a:path>
                </a:pathLst>
              </a:custGeom>
              <a:gradFill rotWithShape="1">
                <a:gsLst>
                  <a:gs pos="0">
                    <a:srgbClr val="C8AE12"/>
                  </a:gs>
                  <a:gs pos="100000">
                    <a:srgbClr val="FDFFA3"/>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153" name="Oval 147">
                <a:extLst>
                  <a:ext uri="{FF2B5EF4-FFF2-40B4-BE49-F238E27FC236}">
                    <a16:creationId xmlns:a16="http://schemas.microsoft.com/office/drawing/2014/main" id="{E7100DA4-D73D-47C5-86CA-00C4AB2DC147}"/>
                  </a:ext>
                </a:extLst>
              </p:cNvPr>
              <p:cNvSpPr>
                <a:spLocks noChangeArrowheads="1"/>
              </p:cNvSpPr>
              <p:nvPr/>
            </p:nvSpPr>
            <p:spPr bwMode="auto">
              <a:xfrm flipH="1">
                <a:off x="3394" y="6248"/>
                <a:ext cx="488" cy="157"/>
              </a:xfrm>
              <a:prstGeom prst="ellipse">
                <a:avLst/>
              </a:prstGeom>
              <a:gradFill rotWithShape="1">
                <a:gsLst>
                  <a:gs pos="0">
                    <a:schemeClr val="bg1"/>
                  </a:gs>
                  <a:gs pos="100000">
                    <a:schemeClr val="tx2">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4300">
                    <a:solidFill>
                      <a:schemeClr val="tx1"/>
                    </a:solidFill>
                    <a:latin typeface="Arial" panose="020B0604020202020204" pitchFamily="34" charset="0"/>
                  </a:defRPr>
                </a:lvl1pPr>
                <a:lvl2pPr marL="742950" indent="-285750">
                  <a:spcBef>
                    <a:spcPct val="20000"/>
                  </a:spcBef>
                  <a:buChar char="–"/>
                  <a:defRPr sz="3700">
                    <a:solidFill>
                      <a:schemeClr val="tx1"/>
                    </a:solidFill>
                    <a:latin typeface="Arial" panose="020B0604020202020204" pitchFamily="34" charset="0"/>
                  </a:defRPr>
                </a:lvl2pPr>
                <a:lvl3pPr marL="1143000" indent="-228600">
                  <a:spcBef>
                    <a:spcPct val="20000"/>
                  </a:spcBef>
                  <a:buChar char="•"/>
                  <a:defRPr sz="32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zh-CN" altLang="zh-CN" sz="2400">
                  <a:ea typeface="宋体" panose="02010600030101010101" pitchFamily="2" charset="-122"/>
                </a:endParaRPr>
              </a:p>
            </p:txBody>
          </p:sp>
        </p:grpSp>
        <p:sp>
          <p:nvSpPr>
            <p:cNvPr id="1151" name="Text Box 148">
              <a:extLst>
                <a:ext uri="{FF2B5EF4-FFF2-40B4-BE49-F238E27FC236}">
                  <a16:creationId xmlns:a16="http://schemas.microsoft.com/office/drawing/2014/main" id="{D37CE016-6B3A-43F6-AF6F-2E1BF76F4C50}"/>
                </a:ext>
              </a:extLst>
            </p:cNvPr>
            <p:cNvSpPr txBox="1">
              <a:spLocks noChangeArrowheads="1"/>
            </p:cNvSpPr>
            <p:nvPr/>
          </p:nvSpPr>
          <p:spPr bwMode="auto">
            <a:xfrm>
              <a:off x="5996" y="12489"/>
              <a:ext cx="32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2403475">
                <a:spcBef>
                  <a:spcPct val="20000"/>
                </a:spcBef>
                <a:buChar char="•"/>
                <a:defRPr sz="4300">
                  <a:solidFill>
                    <a:schemeClr val="tx1"/>
                  </a:solidFill>
                  <a:latin typeface="Arial" panose="020B0604020202020204" pitchFamily="34" charset="0"/>
                </a:defRPr>
              </a:lvl1pPr>
              <a:lvl2pPr marL="742950" indent="-285750" defTabSz="2403475">
                <a:spcBef>
                  <a:spcPct val="20000"/>
                </a:spcBef>
                <a:buChar char="–"/>
                <a:defRPr sz="3700">
                  <a:solidFill>
                    <a:schemeClr val="tx1"/>
                  </a:solidFill>
                  <a:latin typeface="Arial" panose="020B0604020202020204" pitchFamily="34" charset="0"/>
                </a:defRPr>
              </a:lvl2pPr>
              <a:lvl3pPr marL="1143000" indent="-228600" defTabSz="2403475">
                <a:spcBef>
                  <a:spcPct val="20000"/>
                </a:spcBef>
                <a:buChar char="•"/>
                <a:defRPr sz="3200">
                  <a:solidFill>
                    <a:schemeClr val="tx1"/>
                  </a:solidFill>
                  <a:latin typeface="Arial" panose="020B0604020202020204" pitchFamily="34" charset="0"/>
                </a:defRPr>
              </a:lvl3pPr>
              <a:lvl4pPr marL="1600200" indent="-228600" defTabSz="2403475">
                <a:spcBef>
                  <a:spcPct val="20000"/>
                </a:spcBef>
                <a:buChar char="–"/>
                <a:defRPr sz="2700">
                  <a:solidFill>
                    <a:schemeClr val="tx1"/>
                  </a:solidFill>
                  <a:latin typeface="Arial" panose="020B0604020202020204" pitchFamily="34" charset="0"/>
                </a:defRPr>
              </a:lvl4pPr>
              <a:lvl5pPr marL="2057400" indent="-228600" defTabSz="2403475">
                <a:spcBef>
                  <a:spcPct val="20000"/>
                </a:spcBef>
                <a:buChar char="»"/>
                <a:defRPr sz="2700">
                  <a:solidFill>
                    <a:schemeClr val="tx1"/>
                  </a:solidFill>
                  <a:latin typeface="Arial" panose="020B0604020202020204" pitchFamily="34" charset="0"/>
                </a:defRPr>
              </a:lvl5pPr>
              <a:lvl6pPr marL="25146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2403475"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200" b="1">
                  <a:ea typeface="宋体" panose="02010600030101010101" pitchFamily="2" charset="-122"/>
                </a:rPr>
                <a:t>RFC</a:t>
              </a:r>
            </a:p>
          </p:txBody>
        </p:sp>
      </p:grpSp>
      <p:sp>
        <p:nvSpPr>
          <p:cNvPr id="1154" name="Line 389">
            <a:extLst>
              <a:ext uri="{FF2B5EF4-FFF2-40B4-BE49-F238E27FC236}">
                <a16:creationId xmlns:a16="http://schemas.microsoft.com/office/drawing/2014/main" id="{DA5B7AEE-7363-4783-B51B-53C95EC4B4A1}"/>
              </a:ext>
            </a:extLst>
          </p:cNvPr>
          <p:cNvSpPr>
            <a:spLocks noChangeShapeType="1"/>
          </p:cNvSpPr>
          <p:nvPr/>
        </p:nvSpPr>
        <p:spPr bwMode="auto">
          <a:xfrm>
            <a:off x="8614153" y="5405524"/>
            <a:ext cx="219075" cy="0"/>
          </a:xfrm>
          <a:prstGeom prst="line">
            <a:avLst/>
          </a:prstGeom>
          <a:noFill/>
          <a:ln w="9525">
            <a:solidFill>
              <a:srgbClr val="FF0000"/>
            </a:solidFill>
            <a:round/>
            <a:headEnd/>
            <a:tailEnd type="triangle" w="med" len="med"/>
          </a:ln>
          <a:effectLst/>
        </p:spPr>
        <p:txBody>
          <a:bodyPr/>
          <a:lstStyle/>
          <a:p>
            <a:pPr eaLnBrk="1" hangingPunct="1">
              <a:defRPr/>
            </a:pPr>
            <a:endParaRPr lang="zh-CN" altLang="en-US" dirty="0">
              <a:highlight>
                <a:srgbClr val="FF0000"/>
              </a:highlight>
            </a:endParaRPr>
          </a:p>
        </p:txBody>
      </p:sp>
      <p:sp>
        <p:nvSpPr>
          <p:cNvPr id="1155" name="Freeform 13">
            <a:extLst>
              <a:ext uri="{FF2B5EF4-FFF2-40B4-BE49-F238E27FC236}">
                <a16:creationId xmlns:a16="http://schemas.microsoft.com/office/drawing/2014/main" id="{63982E6F-1C3C-4689-BD74-E8A020B34638}"/>
              </a:ext>
            </a:extLst>
          </p:cNvPr>
          <p:cNvSpPr>
            <a:spLocks/>
          </p:cNvSpPr>
          <p:nvPr/>
        </p:nvSpPr>
        <p:spPr bwMode="auto">
          <a:xfrm rot="21134913">
            <a:off x="7295684" y="4101738"/>
            <a:ext cx="2758847" cy="2537671"/>
          </a:xfrm>
          <a:custGeom>
            <a:avLst/>
            <a:gdLst>
              <a:gd name="T0" fmla="*/ 2147483646 w 3307"/>
              <a:gd name="T1" fmla="*/ 0 h 2982"/>
              <a:gd name="T2" fmla="*/ 0 w 3307"/>
              <a:gd name="T3" fmla="*/ 2147483646 h 2982"/>
              <a:gd name="T4" fmla="*/ 0 60000 65536"/>
              <a:gd name="T5" fmla="*/ 0 60000 65536"/>
            </a:gdLst>
            <a:ahLst/>
            <a:cxnLst>
              <a:cxn ang="T4">
                <a:pos x="T0" y="T1"/>
              </a:cxn>
              <a:cxn ang="T5">
                <a:pos x="T2" y="T3"/>
              </a:cxn>
            </a:cxnLst>
            <a:rect l="0" t="0" r="r" b="b"/>
            <a:pathLst>
              <a:path w="3307" h="2982">
                <a:moveTo>
                  <a:pt x="3031" y="0"/>
                </a:moveTo>
                <a:cubicBezTo>
                  <a:pt x="3307" y="1086"/>
                  <a:pt x="2623" y="2982"/>
                  <a:pt x="0" y="2091"/>
                </a:cubicBezTo>
              </a:path>
            </a:pathLst>
          </a:custGeom>
          <a:noFill/>
          <a:ln w="31750">
            <a:solidFill>
              <a:srgbClr val="EE42C1"/>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158" name="Text Box 382">
            <a:extLst>
              <a:ext uri="{FF2B5EF4-FFF2-40B4-BE49-F238E27FC236}">
                <a16:creationId xmlns:a16="http://schemas.microsoft.com/office/drawing/2014/main" id="{8A6F41A7-CDFF-4FD7-8593-7FE0177074BB}"/>
              </a:ext>
            </a:extLst>
          </p:cNvPr>
          <p:cNvSpPr txBox="1">
            <a:spLocks noChangeArrowheads="1"/>
          </p:cNvSpPr>
          <p:nvPr/>
        </p:nvSpPr>
        <p:spPr bwMode="auto">
          <a:xfrm>
            <a:off x="701165" y="541841"/>
            <a:ext cx="8803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219200">
              <a:spcBef>
                <a:spcPct val="20000"/>
              </a:spcBef>
              <a:buChar char="•"/>
              <a:defRPr sz="4300">
                <a:solidFill>
                  <a:schemeClr val="tx1"/>
                </a:solidFill>
                <a:latin typeface="Arial" panose="020B0604020202020204" pitchFamily="34" charset="0"/>
              </a:defRPr>
            </a:lvl1pPr>
            <a:lvl2pPr marL="742950" indent="-285750" defTabSz="1219200">
              <a:spcBef>
                <a:spcPct val="20000"/>
              </a:spcBef>
              <a:buChar char="–"/>
              <a:defRPr sz="3700">
                <a:solidFill>
                  <a:schemeClr val="tx1"/>
                </a:solidFill>
                <a:latin typeface="Arial" panose="020B0604020202020204" pitchFamily="34" charset="0"/>
              </a:defRPr>
            </a:lvl2pPr>
            <a:lvl3pPr marL="1143000" indent="-228600" defTabSz="1219200">
              <a:spcBef>
                <a:spcPct val="20000"/>
              </a:spcBef>
              <a:buChar char="•"/>
              <a:defRPr sz="3200">
                <a:solidFill>
                  <a:schemeClr val="tx1"/>
                </a:solidFill>
                <a:latin typeface="Arial" panose="020B0604020202020204" pitchFamily="34" charset="0"/>
              </a:defRPr>
            </a:lvl3pPr>
            <a:lvl4pPr marL="1600200" indent="-228600" defTabSz="1219200">
              <a:spcBef>
                <a:spcPct val="20000"/>
              </a:spcBef>
              <a:buChar char="–"/>
              <a:defRPr sz="2700">
                <a:solidFill>
                  <a:schemeClr val="tx1"/>
                </a:solidFill>
                <a:latin typeface="Arial" panose="020B0604020202020204" pitchFamily="34" charset="0"/>
              </a:defRPr>
            </a:lvl4pPr>
            <a:lvl5pPr marL="2057400" indent="-228600" defTabSz="1219200">
              <a:spcBef>
                <a:spcPct val="20000"/>
              </a:spcBef>
              <a:buChar char="»"/>
              <a:defRPr sz="2700">
                <a:solidFill>
                  <a:schemeClr val="tx1"/>
                </a:solidFill>
                <a:latin typeface="Arial" panose="020B0604020202020204" pitchFamily="34" charset="0"/>
              </a:defRPr>
            </a:lvl5pPr>
            <a:lvl6pPr marL="25146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2192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r>
              <a:rPr lang="en-US" altLang="zh-CN" sz="1400" b="1" dirty="0">
                <a:solidFill>
                  <a:srgbClr val="0070C0"/>
                </a:solidFill>
                <a:ea typeface="宋体" panose="02010600030101010101" pitchFamily="2" charset="-122"/>
              </a:rPr>
              <a:t>Nucleus</a:t>
            </a:r>
          </a:p>
        </p:txBody>
      </p:sp>
    </p:spTree>
    <p:extLst>
      <p:ext uri="{BB962C8B-B14F-4D97-AF65-F5344CB8AC3E}">
        <p14:creationId xmlns:p14="http://schemas.microsoft.com/office/powerpoint/2010/main" val="50604330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408</Words>
  <Application>Microsoft Office PowerPoint</Application>
  <PresentationFormat>宽屏</PresentationFormat>
  <Paragraphs>45</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等线</vt:lpstr>
      <vt:lpstr>等线 Light</vt:lpstr>
      <vt:lpstr>Arial</vt:lpstr>
      <vt:lpstr>Symbol</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miao yd</dc:creator>
  <cp:lastModifiedBy>miao yd</cp:lastModifiedBy>
  <cp:revision>7</cp:revision>
  <dcterms:created xsi:type="dcterms:W3CDTF">2021-06-18T07:06:32Z</dcterms:created>
  <dcterms:modified xsi:type="dcterms:W3CDTF">2021-06-18T08:31:03Z</dcterms:modified>
</cp:coreProperties>
</file>