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SC-201709041423\Desktop\KD\World J Clin Cases\Figur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733" y="0"/>
            <a:ext cx="50775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.SC-201709041423\Desktop\KD\World J Clin Cases\Figure 4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16760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.SC-201709041423\Desktop\KD\World J Clin Cases\图片\Figure 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64" y="0"/>
            <a:ext cx="717344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.SC-201709041423\Desktop\KD\World J Clin Cases\图片\Figure 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200800" cy="6895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.SC-201709041423\Desktop\KD\World J Clin Cases\图片\Figure 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17344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.SC-201709041423\Desktop\KD\World J Clin Cases\图片\Figure 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57"/>
            <a:ext cx="7134969" cy="6832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Administrator.SC-201709041423\Desktop\KD\World J Clin Cases\图片\Figure 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737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Users\Administrator.SC-201709041423\Desktop\KD\World J Clin Cases\图片\Figure 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38245"/>
            <a:ext cx="9144000" cy="48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.SC-201709041423\Desktop\KD\World J Clin Cases\图片\Figure 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3365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.SC-201709041423\Desktop\KD\World J Clin Cases\图片\Figure 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579"/>
            <a:ext cx="9144000" cy="6692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.SC-201709041423\Desktop\KD\World J Clin Cases\Figure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7348"/>
            <a:ext cx="9144000" cy="6416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.SC-201709041423\Desktop\KD\World J Clin Cases\Figure 3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28125" cy="6155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.SC-201709041423\Desktop\KD\World J Clin Cases\图片\Figure 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37084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.SC-201709041423\Desktop\KD\World J Clin Cases\图片\Figure 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6712"/>
            <a:ext cx="4064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</cp:revision>
  <dcterms:created xsi:type="dcterms:W3CDTF">2019-09-28T13:51:55Z</dcterms:created>
  <dcterms:modified xsi:type="dcterms:W3CDTF">2019-09-28T13:58:53Z</dcterms:modified>
</cp:coreProperties>
</file>