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43" d="100"/>
          <a:sy n="43" d="100"/>
        </p:scale>
        <p:origin x="111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AC1C9-6696-5F93-8068-C8D8528E2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0B55872-A6D3-880B-74AB-15FA77D11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F7EB0-A23C-DCB4-0B73-315465513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507C-FAE6-4615-A28A-6CF34CDB5147}" type="datetimeFigureOut">
              <a:rPr lang="zh-CN" altLang="en-US" smtClean="0"/>
              <a:t>2022/8/18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91E0F4-9ED1-3A5D-B307-EFB97BAD0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30C45A-54D6-7F74-372B-A23901AC0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0D66-3580-47C6-8BEB-D3742BB86D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14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20F04D-7723-9257-1C19-EB6B52AE1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EE6419-AB30-BFC0-5C31-FBA859F4F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25E8F0-681C-47EE-4B9D-68F025B5D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507C-FAE6-4615-A28A-6CF34CDB5147}" type="datetimeFigureOut">
              <a:rPr lang="zh-CN" altLang="en-US" smtClean="0"/>
              <a:t>2022/8/18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5CD721-9B8E-80E3-F6B5-8F84D9EA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1DC1F1-2B2B-D574-C605-66BB48B2F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0D66-3580-47C6-8BEB-D3742BB86D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44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C9BD870-7573-ECF4-D9FB-3A2210A6A7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BA3D60-0DBE-FC69-6631-9E8B61730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2C16F1-21FD-CC1A-C36D-EEFC7BBB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507C-FAE6-4615-A28A-6CF34CDB5147}" type="datetimeFigureOut">
              <a:rPr lang="zh-CN" altLang="en-US" smtClean="0"/>
              <a:t>2022/8/18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EFCB9E-3DA3-8320-F514-6BF327361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C56665-5C19-313D-AF00-F169C69E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0D66-3580-47C6-8BEB-D3742BB86D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193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841A73-4048-EAF7-E0E2-40FF22DF4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B0CC62-E73C-82C5-7CDB-51DD29B96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BC96D5-4D3E-E7DB-9263-07B13D656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507C-FAE6-4615-A28A-6CF34CDB5147}" type="datetimeFigureOut">
              <a:rPr lang="zh-CN" altLang="en-US" smtClean="0"/>
              <a:t>2022/8/18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7D65DF-A7EC-DA20-AF1C-D86EF7AC4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429D43-95F4-F547-5068-3322A4992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0D66-3580-47C6-8BEB-D3742BB86D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887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012965-7C9E-4F75-0420-BCA3EE80D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038FBF-5240-E5F5-0846-C1B1DE945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97DDE0-63C8-8647-47B0-F1542271F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507C-FAE6-4615-A28A-6CF34CDB5147}" type="datetimeFigureOut">
              <a:rPr lang="zh-CN" altLang="en-US" smtClean="0"/>
              <a:t>2022/8/18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B4B4E-7CFA-FC0B-FF1E-18F4E7424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BD4FB9-F21B-94FD-0A81-AE497FAB0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0D66-3580-47C6-8BEB-D3742BB86D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339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53FEA5-5776-8D03-EFDE-C065DA6FD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D4F767-78EF-6ADC-B214-F06366236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6DB949-FA0C-A741-B64A-3D2EBFCCD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044D6A-2B33-E130-2D78-297CD6F5F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507C-FAE6-4615-A28A-6CF34CDB5147}" type="datetimeFigureOut">
              <a:rPr lang="zh-CN" altLang="en-US" smtClean="0"/>
              <a:t>2022/8/18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9BF228-D0E8-CE09-6278-1647EE677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B5F345-E5C9-692C-7BDA-B5AC836C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0D66-3580-47C6-8BEB-D3742BB86D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157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87C2-FFF2-732B-EB18-1B33D15F6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D70D8D-CE08-8344-E51E-201C438F1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19088D3-FE21-43CD-2B72-353A7ECF7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BDED9ED-8CFD-20AE-5DA4-CDFF6B283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974F39B-A508-D012-ACD7-C063F7827C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5372735-4568-44E7-8839-C3DB1E4F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507C-FAE6-4615-A28A-6CF34CDB5147}" type="datetimeFigureOut">
              <a:rPr lang="zh-CN" altLang="en-US" smtClean="0"/>
              <a:t>2022/8/18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C2BF5AB-0D13-4BDD-5CD9-19C7B3A27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4B8342-3484-D7B1-9FEF-8BC3D4F2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0D66-3580-47C6-8BEB-D3742BB86D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988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405B4D-2276-E50A-8D30-141D1DA40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17DBAA6-A5E3-3EFF-5E29-BF3B1DC41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507C-FAE6-4615-A28A-6CF34CDB5147}" type="datetimeFigureOut">
              <a:rPr lang="zh-CN" altLang="en-US" smtClean="0"/>
              <a:t>2022/8/18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DF46BE4-DD8C-8E93-FC4B-0F10974B5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73D02A-02B1-6E49-FECC-8E49F7CFE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0D66-3580-47C6-8BEB-D3742BB86D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24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E894F3D-2FE5-4556-CA61-F58DEC170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507C-FAE6-4615-A28A-6CF34CDB5147}" type="datetimeFigureOut">
              <a:rPr lang="zh-CN" altLang="en-US" smtClean="0"/>
              <a:t>2022/8/18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538F4B0-5C69-9413-4F76-83BF08BB4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CBA628B-DCCB-2874-E821-196B2C5E6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0D66-3580-47C6-8BEB-D3742BB86D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09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B8E1EA-FDF2-A413-1860-3589BA90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94301D-F32C-B05C-05CF-4A66CA69B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1B87B-77E2-69B1-FD6F-076994AE4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87361F-0D1F-0D5F-7E58-1112B127A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507C-FAE6-4615-A28A-6CF34CDB5147}" type="datetimeFigureOut">
              <a:rPr lang="zh-CN" altLang="en-US" smtClean="0"/>
              <a:t>2022/8/18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207938-DAC3-C3EC-4765-FF53F3FA4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0F93A0-6B82-322C-185A-980751F53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0D66-3580-47C6-8BEB-D3742BB86D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03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F9A39A-A08E-775D-163A-38AB03B74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CE288C8-52A6-F2CE-CD24-6CDCFF52C9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9D9979D-7C55-AD64-7322-04D8E9D92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A3ABE9-73FE-BC40-D027-3F47B7CC3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507C-FAE6-4615-A28A-6CF34CDB5147}" type="datetimeFigureOut">
              <a:rPr lang="zh-CN" altLang="en-US" smtClean="0"/>
              <a:t>2022/8/18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FFE982-28BE-6A1A-9804-BC87FD8B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DF4E10-376A-EB9D-F74B-D5E36B80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0D66-3580-47C6-8BEB-D3742BB86D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431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5D74621-740E-A995-47EA-341AC599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7D900DA-2CEE-F80A-527D-F20A9CD42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D8B785-1404-F50C-D726-0E18E2DDBD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5507C-FAE6-4615-A28A-6CF34CDB5147}" type="datetimeFigureOut">
              <a:rPr lang="zh-CN" altLang="en-US" smtClean="0"/>
              <a:t>2022/8/18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0956D7-35A8-BB2C-EE20-F0BAA0171A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3BD519-EDB0-682B-874D-0D4654397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10D66-3580-47C6-8BEB-D3742BB86D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79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77417-video 1">
            <a:hlinkClick r:id="" action="ppaction://media"/>
            <a:extLst>
              <a:ext uri="{FF2B5EF4-FFF2-40B4-BE49-F238E27FC236}">
                <a16:creationId xmlns:a16="http://schemas.microsoft.com/office/drawing/2014/main" id="{6EEBC08D-AEC3-51AE-4D29-96ABBCA4A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437" y="365918"/>
            <a:ext cx="11033125" cy="61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1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7417-video 2">
            <a:hlinkClick r:id="" action="ppaction://media"/>
            <a:extLst>
              <a:ext uri="{FF2B5EF4-FFF2-40B4-BE49-F238E27FC236}">
                <a16:creationId xmlns:a16="http://schemas.microsoft.com/office/drawing/2014/main" id="{0CE24D9E-DCA9-24A6-80E4-880577DCE3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437" y="365918"/>
            <a:ext cx="11033125" cy="61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3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7417-video 3">
            <a:hlinkClick r:id="" action="ppaction://media"/>
            <a:extLst>
              <a:ext uri="{FF2B5EF4-FFF2-40B4-BE49-F238E27FC236}">
                <a16:creationId xmlns:a16="http://schemas.microsoft.com/office/drawing/2014/main" id="{945E94CE-5A24-056B-860A-9185ECBB15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437" y="365918"/>
            <a:ext cx="11033125" cy="61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4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7417-video 4">
            <a:hlinkClick r:id="" action="ppaction://media"/>
            <a:extLst>
              <a:ext uri="{FF2B5EF4-FFF2-40B4-BE49-F238E27FC236}">
                <a16:creationId xmlns:a16="http://schemas.microsoft.com/office/drawing/2014/main" id="{5F076FD3-ABDB-671E-F9A0-900C161B7C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437" y="365918"/>
            <a:ext cx="11033125" cy="61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7417-video 5">
            <a:hlinkClick r:id="" action="ppaction://media"/>
            <a:extLst>
              <a:ext uri="{FF2B5EF4-FFF2-40B4-BE49-F238E27FC236}">
                <a16:creationId xmlns:a16="http://schemas.microsoft.com/office/drawing/2014/main" id="{79FFF1C5-D044-4B38-1C20-EF2FC000E2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437" y="365918"/>
            <a:ext cx="11033125" cy="61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9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7417-video 6">
            <a:hlinkClick r:id="" action="ppaction://media"/>
            <a:extLst>
              <a:ext uri="{FF2B5EF4-FFF2-40B4-BE49-F238E27FC236}">
                <a16:creationId xmlns:a16="http://schemas.microsoft.com/office/drawing/2014/main" id="{AE575EDB-6065-313A-8848-5269B42116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437" y="365919"/>
            <a:ext cx="11033125" cy="61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6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宽屏</PresentationFormat>
  <Paragraphs>0</Paragraphs>
  <Slides>6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0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常 凯乐</dc:creator>
  <cp:lastModifiedBy>常 凯乐</cp:lastModifiedBy>
  <cp:revision>1</cp:revision>
  <dcterms:created xsi:type="dcterms:W3CDTF">2022-08-17T17:58:56Z</dcterms:created>
  <dcterms:modified xsi:type="dcterms:W3CDTF">2022-08-17T18:00:14Z</dcterms:modified>
</cp:coreProperties>
</file>