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280" r:id="rId3"/>
    <p:sldId id="282" r:id="rId4"/>
    <p:sldId id="257" r:id="rId5"/>
    <p:sldId id="270" r:id="rId6"/>
    <p:sldId id="266" r:id="rId7"/>
  </p:sldIdLst>
  <p:sldSz cx="12601575" cy="6858000"/>
  <p:notesSz cx="9144000" cy="6858000"/>
  <p:defaultTextStyle>
    <a:defPPr>
      <a:defRPr lang="es-ES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8AB6C"/>
    <a:srgbClr val="F69240"/>
    <a:srgbClr val="AD4C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1182" autoAdjust="0"/>
  </p:normalViewPr>
  <p:slideViewPr>
    <p:cSldViewPr>
      <p:cViewPr varScale="1">
        <p:scale>
          <a:sx n="62" d="100"/>
          <a:sy n="62" d="100"/>
        </p:scale>
        <p:origin x="-834" y="-90"/>
      </p:cViewPr>
      <p:guideLst>
        <p:guide orient="horz" pos="2160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8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DF91E4-92B7-4815-A9AA-D3784F19156A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514350"/>
            <a:ext cx="4724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8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8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440F68-F1D0-451E-A8A1-1BD6F0005D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1" algn="l" defTabSz="914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4" algn="l" defTabSz="914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95" algn="l" defTabSz="914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37" algn="l" defTabSz="91428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5AD0949A-072F-4D3E-9045-A4665AF1426A}" type="slidenum">
              <a:rPr lang="es-ES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25" y="2130435"/>
            <a:ext cx="10711338" cy="147002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7" y="3886200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989E0-038F-434B-B2C9-7B99512B24F4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14609-3A50-4ED9-9254-7849659D46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5A06-C6CA-4032-90B7-7D42208892FD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99ECE-1126-4256-9DF8-A85F9A4F2C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36149" y="274650"/>
            <a:ext cx="2835355" cy="58515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0084" y="274650"/>
            <a:ext cx="8296036" cy="58515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EE8C6-1D82-4A15-A897-545574D4F9E2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BFB6-D3B7-482A-9E74-D99F173E50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E042-EC8E-4F6E-A68B-4F13EC996EDD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01FED-B590-4C9C-9335-F0774D5031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44" y="4406907"/>
            <a:ext cx="10711338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44" y="2906719"/>
            <a:ext cx="10711338" cy="150018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71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23F43-F0EC-4B80-B15E-8603FE756B24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3735-1BE3-4D63-8E0C-5561E116DF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30078" y="1600204"/>
            <a:ext cx="5565696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801" y="1600204"/>
            <a:ext cx="5565696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7EFD-D76D-40F1-84B8-E5F4433877AD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A1EDB-D043-4B44-95FA-4FAC6CD7FF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1" y="1535118"/>
            <a:ext cx="5567886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43" indent="0">
              <a:buNone/>
              <a:defRPr sz="2100" b="1"/>
            </a:lvl2pPr>
            <a:lvl3pPr marL="914285" indent="0">
              <a:buNone/>
              <a:defRPr sz="1900" b="1"/>
            </a:lvl3pPr>
            <a:lvl4pPr marL="1371426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1" indent="0">
              <a:buNone/>
              <a:defRPr sz="1600" b="1"/>
            </a:lvl6pPr>
            <a:lvl7pPr marL="2742854" indent="0">
              <a:buNone/>
              <a:defRPr sz="1600" b="1"/>
            </a:lvl7pPr>
            <a:lvl8pPr marL="3199995" indent="0">
              <a:buNone/>
              <a:defRPr sz="1600" b="1"/>
            </a:lvl8pPr>
            <a:lvl9pPr marL="365713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1" y="2174884"/>
            <a:ext cx="5567886" cy="39512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535118"/>
            <a:ext cx="5570071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143" indent="0">
              <a:buNone/>
              <a:defRPr sz="2100" b="1"/>
            </a:lvl2pPr>
            <a:lvl3pPr marL="914285" indent="0">
              <a:buNone/>
              <a:defRPr sz="1900" b="1"/>
            </a:lvl3pPr>
            <a:lvl4pPr marL="1371426" indent="0">
              <a:buNone/>
              <a:defRPr sz="1600" b="1"/>
            </a:lvl4pPr>
            <a:lvl5pPr marL="1828569" indent="0">
              <a:buNone/>
              <a:defRPr sz="1600" b="1"/>
            </a:lvl5pPr>
            <a:lvl6pPr marL="2285711" indent="0">
              <a:buNone/>
              <a:defRPr sz="1600" b="1"/>
            </a:lvl6pPr>
            <a:lvl7pPr marL="2742854" indent="0">
              <a:buNone/>
              <a:defRPr sz="1600" b="1"/>
            </a:lvl7pPr>
            <a:lvl8pPr marL="3199995" indent="0">
              <a:buNone/>
              <a:defRPr sz="1600" b="1"/>
            </a:lvl8pPr>
            <a:lvl9pPr marL="3657137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174884"/>
            <a:ext cx="5570071" cy="395128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73987-00D0-4C46-8067-7ACDE1B56FB2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D284-AB4A-479F-B8EC-7080F0E124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D0BD-F776-497B-9E35-BB92AE924998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FA36-2FA9-4623-BB44-3C95A847A1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85BF3-7298-41EB-B9FF-6601BE95ED73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8D6F-38C7-4576-9B87-DF0FF75934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1" y="273053"/>
            <a:ext cx="4145831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73" y="273060"/>
            <a:ext cx="704463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1" y="1435110"/>
            <a:ext cx="414583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5" indent="0">
              <a:buNone/>
              <a:defRPr sz="1000"/>
            </a:lvl3pPr>
            <a:lvl4pPr marL="1371426" indent="0">
              <a:buNone/>
              <a:defRPr sz="800"/>
            </a:lvl4pPr>
            <a:lvl5pPr marL="1828569" indent="0">
              <a:buNone/>
              <a:defRPr sz="800"/>
            </a:lvl5pPr>
            <a:lvl6pPr marL="2285711" indent="0">
              <a:buNone/>
              <a:defRPr sz="800"/>
            </a:lvl6pPr>
            <a:lvl7pPr marL="2742854" indent="0">
              <a:buNone/>
              <a:defRPr sz="800"/>
            </a:lvl7pPr>
            <a:lvl8pPr marL="3199995" indent="0">
              <a:buNone/>
              <a:defRPr sz="800"/>
            </a:lvl8pPr>
            <a:lvl9pPr marL="3657137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B2003-0459-4F64-8EC2-A4DF3C9A9BB2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8D8A0-6C55-47B2-9808-5790954C97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0002" y="4800604"/>
            <a:ext cx="7560945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70002" y="612774"/>
            <a:ext cx="756094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57143" indent="0">
              <a:buNone/>
              <a:defRPr sz="2900"/>
            </a:lvl2pPr>
            <a:lvl3pPr marL="914285" indent="0">
              <a:buNone/>
              <a:defRPr sz="2500"/>
            </a:lvl3pPr>
            <a:lvl4pPr marL="1371426" indent="0">
              <a:buNone/>
              <a:defRPr sz="2100"/>
            </a:lvl4pPr>
            <a:lvl5pPr marL="1828569" indent="0">
              <a:buNone/>
              <a:defRPr sz="2100"/>
            </a:lvl5pPr>
            <a:lvl6pPr marL="2285711" indent="0">
              <a:buNone/>
              <a:defRPr sz="2100"/>
            </a:lvl6pPr>
            <a:lvl7pPr marL="2742854" indent="0">
              <a:buNone/>
              <a:defRPr sz="2100"/>
            </a:lvl7pPr>
            <a:lvl8pPr marL="3199995" indent="0">
              <a:buNone/>
              <a:defRPr sz="2100"/>
            </a:lvl8pPr>
            <a:lvl9pPr marL="3657137" indent="0">
              <a:buNone/>
              <a:defRPr sz="21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70002" y="5367345"/>
            <a:ext cx="7560945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5" indent="0">
              <a:buNone/>
              <a:defRPr sz="1000"/>
            </a:lvl3pPr>
            <a:lvl4pPr marL="1371426" indent="0">
              <a:buNone/>
              <a:defRPr sz="800"/>
            </a:lvl4pPr>
            <a:lvl5pPr marL="1828569" indent="0">
              <a:buNone/>
              <a:defRPr sz="800"/>
            </a:lvl5pPr>
            <a:lvl6pPr marL="2285711" indent="0">
              <a:buNone/>
              <a:defRPr sz="800"/>
            </a:lvl6pPr>
            <a:lvl7pPr marL="2742854" indent="0">
              <a:buNone/>
              <a:defRPr sz="800"/>
            </a:lvl7pPr>
            <a:lvl8pPr marL="3199995" indent="0">
              <a:buNone/>
              <a:defRPr sz="800"/>
            </a:lvl8pPr>
            <a:lvl9pPr marL="3657137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70C1-ECF3-4717-BAB5-CC433E290A3F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76DC-7F84-4324-A17C-D7758350DFF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30238" y="274638"/>
            <a:ext cx="11341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30238" y="1600200"/>
            <a:ext cx="113411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238" y="6356350"/>
            <a:ext cx="294005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 defTabSz="914285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2FA50B-F393-479A-B7D5-E85B6B548A29}" type="datetimeFigureOut">
              <a:rPr lang="es-ES"/>
              <a:pPr>
                <a:defRPr/>
              </a:pPr>
              <a:t>09/11/2015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300" y="6356350"/>
            <a:ext cx="3990975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8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288" y="6356350"/>
            <a:ext cx="294005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 defTabSz="914285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082024-83C4-489E-BF6E-A0D5BC6ACF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3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3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66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09" indent="-228571" algn="l" defTabSz="9142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5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6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9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1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4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5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37" algn="l" defTabSz="91428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911725" y="188913"/>
            <a:ext cx="2778125" cy="384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/>
              <a:t>Serrated</a:t>
            </a:r>
            <a:r>
              <a:rPr lang="es-ES_tradnl" b="1" dirty="0"/>
              <a:t> </a:t>
            </a:r>
            <a:r>
              <a:rPr lang="es-ES_tradnl" b="1" dirty="0" err="1"/>
              <a:t>polyps</a:t>
            </a:r>
            <a:endParaRPr lang="es-ES" b="1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6300788" y="549275"/>
            <a:ext cx="0" cy="647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2827338" y="1196975"/>
            <a:ext cx="3473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6300788" y="1196975"/>
            <a:ext cx="3473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2827338" y="1196975"/>
            <a:ext cx="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9774238" y="1196975"/>
            <a:ext cx="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5110163" y="1196975"/>
            <a:ext cx="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7591425" y="1196975"/>
            <a:ext cx="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2232025" y="1844675"/>
            <a:ext cx="1190625" cy="3841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/>
              <a:t>HPs</a:t>
            </a:r>
            <a:endParaRPr lang="es-ES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514850" y="1844675"/>
            <a:ext cx="1190625" cy="3841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/>
              <a:t>SSAs</a:t>
            </a:r>
            <a:endParaRPr lang="es-ES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996113" y="1844675"/>
            <a:ext cx="1190625" cy="3841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/>
              <a:t>TSAs</a:t>
            </a:r>
            <a:endParaRPr lang="es-ES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9178925" y="1844675"/>
            <a:ext cx="1190625" cy="3841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/>
              <a:t>MPs</a:t>
            </a:r>
            <a:endParaRPr lang="es-ES" b="1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2827338" y="2205038"/>
            <a:ext cx="0" cy="647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2827338" y="2565400"/>
            <a:ext cx="69469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941388" y="2852738"/>
            <a:ext cx="3771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5110163" y="2276475"/>
            <a:ext cx="0" cy="2889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7591425" y="2276475"/>
            <a:ext cx="0" cy="2889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V="1">
            <a:off x="9774238" y="2276475"/>
            <a:ext cx="0" cy="2889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2827338" y="2852738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941388" y="2852738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4713288" y="2852738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247650" y="3429000"/>
            <a:ext cx="1389063" cy="3841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/>
              <a:t>MVHPs</a:t>
            </a:r>
            <a:endParaRPr lang="es-ES" b="1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232025" y="3429000"/>
            <a:ext cx="1190625" cy="3841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/>
              <a:t>GCHPs</a:t>
            </a:r>
            <a:endParaRPr lang="es-ES" b="1" dirty="0"/>
          </a:p>
        </p:txBody>
      </p:sp>
      <p:cxnSp>
        <p:nvCxnSpPr>
          <p:cNvPr id="52" name="51 Conector recto"/>
          <p:cNvCxnSpPr/>
          <p:nvPr/>
        </p:nvCxnSpPr>
        <p:spPr>
          <a:xfrm>
            <a:off x="941388" y="2852738"/>
            <a:ext cx="3375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4117975" y="3429000"/>
            <a:ext cx="1190625" cy="3841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err="1"/>
              <a:t>MPHPs</a:t>
            </a:r>
            <a:endParaRPr lang="es-ES" b="1" dirty="0"/>
          </a:p>
        </p:txBody>
      </p:sp>
      <p:sp>
        <p:nvSpPr>
          <p:cNvPr id="55" name="54 Elipse"/>
          <p:cNvSpPr/>
          <p:nvPr/>
        </p:nvSpPr>
        <p:spPr>
          <a:xfrm>
            <a:off x="4316413" y="1773238"/>
            <a:ext cx="1587500" cy="50323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6" name="55 Elipse"/>
          <p:cNvSpPr/>
          <p:nvPr/>
        </p:nvSpPr>
        <p:spPr>
          <a:xfrm>
            <a:off x="147638" y="3357563"/>
            <a:ext cx="1589087" cy="50323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7" name="56 Pentágono regular"/>
          <p:cNvSpPr/>
          <p:nvPr/>
        </p:nvSpPr>
        <p:spPr>
          <a:xfrm>
            <a:off x="2033588" y="3213100"/>
            <a:ext cx="1587500" cy="720725"/>
          </a:xfrm>
          <a:prstGeom prst="pentagon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8" name="57 Pentágono regular"/>
          <p:cNvSpPr/>
          <p:nvPr/>
        </p:nvSpPr>
        <p:spPr>
          <a:xfrm>
            <a:off x="346075" y="4437063"/>
            <a:ext cx="1589088" cy="720725"/>
          </a:xfrm>
          <a:prstGeom prst="pentagon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9" name="58 Elipse"/>
          <p:cNvSpPr/>
          <p:nvPr/>
        </p:nvSpPr>
        <p:spPr>
          <a:xfrm>
            <a:off x="346075" y="5445125"/>
            <a:ext cx="1589088" cy="50482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67" name="59 CuadroTexto"/>
          <p:cNvSpPr txBox="1">
            <a:spLocks noChangeArrowheads="1"/>
          </p:cNvSpPr>
          <p:nvPr/>
        </p:nvSpPr>
        <p:spPr bwMode="auto">
          <a:xfrm>
            <a:off x="2133600" y="4652963"/>
            <a:ext cx="50609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>
                <a:latin typeface="Calibri" pitchFamily="34" charset="0"/>
              </a:rPr>
              <a:t>KRAS mutations are frequently </a:t>
            </a:r>
            <a:r>
              <a:rPr lang="en-US">
                <a:latin typeface="Calibri" pitchFamily="34" charset="0"/>
              </a:rPr>
              <a:t>present</a:t>
            </a:r>
          </a:p>
        </p:txBody>
      </p:sp>
      <p:cxnSp>
        <p:nvCxnSpPr>
          <p:cNvPr id="61" name="60 Conector recto"/>
          <p:cNvCxnSpPr/>
          <p:nvPr/>
        </p:nvCxnSpPr>
        <p:spPr>
          <a:xfrm>
            <a:off x="446088" y="6524625"/>
            <a:ext cx="9921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>
            <a:off x="1438275" y="6524625"/>
            <a:ext cx="496888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70" name="64 CuadroTexto"/>
          <p:cNvSpPr txBox="1">
            <a:spLocks noChangeArrowheads="1"/>
          </p:cNvSpPr>
          <p:nvPr/>
        </p:nvSpPr>
        <p:spPr bwMode="auto">
          <a:xfrm>
            <a:off x="2133600" y="5508625"/>
            <a:ext cx="50609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>
                <a:latin typeface="Calibri" pitchFamily="34" charset="0"/>
              </a:rPr>
              <a:t>BRAF mutations are frequently </a:t>
            </a:r>
            <a:r>
              <a:rPr lang="en-US">
                <a:latin typeface="Calibri" pitchFamily="34" charset="0"/>
              </a:rPr>
              <a:t>present</a:t>
            </a:r>
          </a:p>
        </p:txBody>
      </p:sp>
      <p:sp>
        <p:nvSpPr>
          <p:cNvPr id="14371" name="65 CuadroTexto"/>
          <p:cNvSpPr txBox="1">
            <a:spLocks noChangeArrowheads="1"/>
          </p:cNvSpPr>
          <p:nvPr/>
        </p:nvSpPr>
        <p:spPr bwMode="auto">
          <a:xfrm>
            <a:off x="2133600" y="6300788"/>
            <a:ext cx="50609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>
                <a:latin typeface="Calibri" pitchFamily="34" charset="0"/>
              </a:rPr>
              <a:t>Possible evolution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" y="3355030"/>
          <a:ext cx="12601578" cy="3386338"/>
        </p:xfrm>
        <a:graphic>
          <a:graphicData uri="http://schemas.openxmlformats.org/drawingml/2006/table">
            <a:tbl>
              <a:tblPr firstCol="1" bandRow="1">
                <a:tableStyleId>{08FB837D-C827-4EFA-A057-4D05807E0F7C}</a:tableStyleId>
              </a:tblPr>
              <a:tblGrid>
                <a:gridCol w="3224472"/>
                <a:gridCol w="4763329"/>
                <a:gridCol w="4613777"/>
              </a:tblGrid>
              <a:tr h="483250">
                <a:tc>
                  <a:txBody>
                    <a:bodyPr/>
                    <a:lstStyle/>
                    <a:p>
                      <a:pPr algn="ctr"/>
                      <a:r>
                        <a:rPr lang="es-ES_tradnl" sz="2300" b="1" dirty="0" err="1" smtClean="0"/>
                        <a:t>Serrated</a:t>
                      </a:r>
                      <a:r>
                        <a:rPr lang="es-ES_tradnl" sz="2300" b="1" dirty="0" smtClean="0"/>
                        <a:t> </a:t>
                      </a:r>
                      <a:r>
                        <a:rPr lang="es-ES_tradnl" sz="2300" b="1" dirty="0" err="1" smtClean="0"/>
                        <a:t>polyp</a:t>
                      </a:r>
                      <a:r>
                        <a:rPr lang="es-ES_tradnl" sz="2300" b="1" dirty="0" smtClean="0"/>
                        <a:t> </a:t>
                      </a:r>
                      <a:r>
                        <a:rPr lang="es-ES_tradnl" sz="2300" b="1" dirty="0" err="1" smtClean="0"/>
                        <a:t>type</a:t>
                      </a:r>
                      <a:endParaRPr lang="es-ES" sz="2300" b="1" dirty="0"/>
                    </a:p>
                  </a:txBody>
                  <a:tcPr marL="126015" marR="1260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b="1" dirty="0" smtClean="0"/>
                        <a:t>MVHP</a:t>
                      </a:r>
                      <a:endParaRPr lang="es-ES" sz="2300" b="1" dirty="0"/>
                    </a:p>
                  </a:txBody>
                  <a:tcPr marL="126015" marR="1260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b="1" dirty="0" smtClean="0"/>
                        <a:t>GCHP</a:t>
                      </a:r>
                      <a:endParaRPr lang="es-ES" sz="2300" b="1" dirty="0"/>
                    </a:p>
                  </a:txBody>
                  <a:tcPr marL="126015" marR="1260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3250">
                <a:tc>
                  <a:txBody>
                    <a:bodyPr/>
                    <a:lstStyle/>
                    <a:p>
                      <a:pPr algn="ctr"/>
                      <a:r>
                        <a:rPr lang="es-ES_tradnl" sz="2300" baseline="0" dirty="0" err="1" smtClean="0"/>
                        <a:t>Morphology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Few</a:t>
                      </a:r>
                      <a:r>
                        <a:rPr lang="es-ES_tradnl" sz="2300" dirty="0" smtClean="0"/>
                        <a:t> </a:t>
                      </a:r>
                      <a:r>
                        <a:rPr lang="es-ES_tradnl" sz="2300" dirty="0" err="1" smtClean="0"/>
                        <a:t>larger</a:t>
                      </a:r>
                      <a:r>
                        <a:rPr lang="es-ES_tradnl" sz="2300" dirty="0" smtClean="0"/>
                        <a:t> </a:t>
                      </a:r>
                      <a:r>
                        <a:rPr lang="es-ES_tradnl" sz="2300" dirty="0" err="1" smtClean="0"/>
                        <a:t>polyps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Many</a:t>
                      </a:r>
                      <a:r>
                        <a:rPr lang="es-ES_tradnl" sz="2300" dirty="0" smtClean="0"/>
                        <a:t> </a:t>
                      </a:r>
                      <a:r>
                        <a:rPr lang="es-ES_tradnl" sz="2300" dirty="0" err="1" smtClean="0"/>
                        <a:t>smaller</a:t>
                      </a:r>
                      <a:r>
                        <a:rPr lang="es-ES_tradnl" sz="2300" dirty="0" smtClean="0"/>
                        <a:t> </a:t>
                      </a:r>
                      <a:r>
                        <a:rPr lang="es-ES_tradnl" sz="2300" dirty="0" err="1" smtClean="0"/>
                        <a:t>polyps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483250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Preferential</a:t>
                      </a:r>
                      <a:r>
                        <a:rPr lang="es-ES_tradnl" sz="2300" dirty="0" smtClean="0"/>
                        <a:t> </a:t>
                      </a:r>
                      <a:r>
                        <a:rPr lang="es-ES_tradnl" sz="2300" dirty="0" err="1" smtClean="0"/>
                        <a:t>location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Right</a:t>
                      </a:r>
                      <a:r>
                        <a:rPr lang="es-ES_tradnl" sz="2300" dirty="0" smtClean="0"/>
                        <a:t> colon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Left</a:t>
                      </a:r>
                      <a:r>
                        <a:rPr lang="es-ES_tradnl" sz="2300" dirty="0" smtClean="0"/>
                        <a:t> colon</a:t>
                      </a:r>
                      <a:r>
                        <a:rPr lang="es-ES_tradnl" sz="2300" baseline="0" dirty="0" smtClean="0"/>
                        <a:t> 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509439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CIMP-H </a:t>
                      </a:r>
                      <a:r>
                        <a:rPr lang="es-ES_tradnl" sz="2300" dirty="0" err="1" smtClean="0"/>
                        <a:t>phenotype</a:t>
                      </a:r>
                      <a:r>
                        <a:rPr lang="es-ES_tradnl" sz="2300" dirty="0" smtClean="0"/>
                        <a:t>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41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73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8-18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483250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MSI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No </a:t>
                      </a:r>
                      <a:r>
                        <a:rPr lang="es-ES_tradnl" sz="2300" dirty="0" err="1" smtClean="0"/>
                        <a:t>reported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8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501939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BRAF </a:t>
                      </a:r>
                      <a:r>
                        <a:rPr lang="es-ES_tradnl" sz="2300" dirty="0" err="1" smtClean="0"/>
                        <a:t>mutation</a:t>
                      </a:r>
                      <a:r>
                        <a:rPr lang="es-ES_tradnl" sz="2300" dirty="0" smtClean="0"/>
                        <a:t>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67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88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20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83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KRAS </a:t>
                      </a:r>
                      <a:r>
                        <a:rPr lang="es-ES_tradnl" sz="2300" dirty="0" err="1" smtClean="0"/>
                        <a:t>mutation</a:t>
                      </a:r>
                      <a:r>
                        <a:rPr lang="es-ES_tradnl" sz="2300" dirty="0" smtClean="0"/>
                        <a:t>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6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17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8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73</a:t>
                      </a:r>
                      <a:endParaRPr lang="es-ES" sz="2300" dirty="0"/>
                    </a:p>
                  </a:txBody>
                  <a:tcPr marL="126015" marR="126015"/>
                </a:tc>
              </a:tr>
            </a:tbl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188913"/>
            <a:ext cx="45148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4213" y="188913"/>
            <a:ext cx="47640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" y="3508959"/>
          <a:ext cx="12601578" cy="3232409"/>
        </p:xfrm>
        <a:graphic>
          <a:graphicData uri="http://schemas.openxmlformats.org/drawingml/2006/table">
            <a:tbl>
              <a:tblPr firstCol="1" bandRow="1">
                <a:tableStyleId>{08FB837D-C827-4EFA-A057-4D05807E0F7C}</a:tableStyleId>
              </a:tblPr>
              <a:tblGrid>
                <a:gridCol w="3224472"/>
                <a:gridCol w="4763329"/>
                <a:gridCol w="4613777"/>
              </a:tblGrid>
              <a:tr h="446887">
                <a:tc>
                  <a:txBody>
                    <a:bodyPr/>
                    <a:lstStyle/>
                    <a:p>
                      <a:pPr algn="ctr"/>
                      <a:r>
                        <a:rPr lang="es-ES_tradnl" sz="2300" b="1" dirty="0" err="1" smtClean="0"/>
                        <a:t>Serrated</a:t>
                      </a:r>
                      <a:r>
                        <a:rPr lang="es-ES_tradnl" sz="2300" b="1" dirty="0" smtClean="0"/>
                        <a:t> </a:t>
                      </a:r>
                      <a:r>
                        <a:rPr lang="es-ES_tradnl" sz="2300" b="1" dirty="0" err="1" smtClean="0"/>
                        <a:t>polyp</a:t>
                      </a:r>
                      <a:endParaRPr lang="es-ES" sz="2300" b="1" dirty="0"/>
                    </a:p>
                  </a:txBody>
                  <a:tcPr marL="126015" marR="1260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b="1" dirty="0" smtClean="0"/>
                        <a:t>SSA</a:t>
                      </a:r>
                      <a:endParaRPr lang="es-ES" sz="2300" b="1" dirty="0"/>
                    </a:p>
                  </a:txBody>
                  <a:tcPr marL="126015" marR="1260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b="1" dirty="0" smtClean="0"/>
                        <a:t>TSA</a:t>
                      </a:r>
                      <a:endParaRPr lang="es-ES" sz="2300" b="1" dirty="0"/>
                    </a:p>
                  </a:txBody>
                  <a:tcPr marL="126015" marR="1260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887">
                <a:tc>
                  <a:txBody>
                    <a:bodyPr/>
                    <a:lstStyle/>
                    <a:p>
                      <a:pPr algn="ctr"/>
                      <a:r>
                        <a:rPr lang="es-ES_tradnl" sz="2300" baseline="0" dirty="0" err="1" smtClean="0"/>
                        <a:t>Prevalence</a:t>
                      </a:r>
                      <a:r>
                        <a:rPr lang="es-ES_tradnl" sz="2300" baseline="0" dirty="0" smtClean="0"/>
                        <a:t>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10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25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1-2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456515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Preferential</a:t>
                      </a:r>
                      <a:r>
                        <a:rPr lang="es-ES_tradnl" sz="2300" dirty="0" smtClean="0"/>
                        <a:t> </a:t>
                      </a:r>
                      <a:r>
                        <a:rPr lang="es-ES_tradnl" sz="2300" dirty="0" err="1" smtClean="0"/>
                        <a:t>location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Right</a:t>
                      </a:r>
                      <a:r>
                        <a:rPr lang="es-ES_tradnl" sz="2300" dirty="0" smtClean="0"/>
                        <a:t> colon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Left</a:t>
                      </a:r>
                      <a:r>
                        <a:rPr lang="es-ES_tradnl" sz="2300" dirty="0" smtClean="0"/>
                        <a:t> colon</a:t>
                      </a:r>
                      <a:r>
                        <a:rPr lang="es-ES_tradnl" sz="2300" baseline="0" dirty="0" smtClean="0"/>
                        <a:t> 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CIMP-H </a:t>
                      </a:r>
                      <a:r>
                        <a:rPr lang="es-ES_tradnl" sz="2300" dirty="0" err="1" smtClean="0"/>
                        <a:t>phenotype</a:t>
                      </a:r>
                      <a:r>
                        <a:rPr lang="es-ES_tradnl" sz="2300" dirty="0" smtClean="0"/>
                        <a:t>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44-77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43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80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446887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MSI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err="1" smtClean="0"/>
                        <a:t>Rarely</a:t>
                      </a:r>
                      <a:r>
                        <a:rPr lang="es-ES_tradnl" sz="2300" dirty="0" smtClean="0"/>
                        <a:t> </a:t>
                      </a:r>
                      <a:r>
                        <a:rPr lang="es-ES_tradnl" sz="2300" dirty="0" err="1" smtClean="0"/>
                        <a:t>observed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3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489217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BRAF </a:t>
                      </a:r>
                      <a:r>
                        <a:rPr lang="es-ES_tradnl" sz="2300" dirty="0" err="1" smtClean="0"/>
                        <a:t>mutation</a:t>
                      </a:r>
                      <a:r>
                        <a:rPr lang="es-ES_tradnl" sz="2300" dirty="0" smtClean="0"/>
                        <a:t>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32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83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60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76</a:t>
                      </a:r>
                      <a:endParaRPr lang="es-ES" sz="2300" dirty="0"/>
                    </a:p>
                  </a:txBody>
                  <a:tcPr marL="126015" marR="126015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KRAS </a:t>
                      </a:r>
                      <a:r>
                        <a:rPr lang="es-ES_tradnl" sz="2300" dirty="0" err="1" smtClean="0"/>
                        <a:t>mutation</a:t>
                      </a:r>
                      <a:r>
                        <a:rPr lang="es-ES_tradnl" sz="2300" dirty="0" smtClean="0"/>
                        <a:t> (%)</a:t>
                      </a:r>
                      <a:endParaRPr lang="es-ES" sz="2300" dirty="0"/>
                    </a:p>
                  </a:txBody>
                  <a:tcPr marL="126015" marR="1260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7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25</a:t>
                      </a:r>
                      <a:endParaRPr lang="es-ES" sz="2300" dirty="0"/>
                    </a:p>
                  </a:txBody>
                  <a:tcPr marL="126015" marR="126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300" dirty="0" smtClean="0"/>
                        <a:t>0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_tradnl" sz="2300" dirty="0" smtClean="0"/>
                        <a:t>28</a:t>
                      </a:r>
                      <a:endParaRPr lang="es-ES" sz="2300" dirty="0"/>
                    </a:p>
                  </a:txBody>
                  <a:tcPr marL="126015" marR="126015"/>
                </a:tc>
              </a:tr>
            </a:tbl>
          </a:graphicData>
        </a:graphic>
      </p:graphicFrame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4213" y="333375"/>
            <a:ext cx="4764087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9575" y="333375"/>
            <a:ext cx="45720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s://encrypted-tbn3.gstatic.com/images?q=tbn:ANd9GcR8k6seBXSUbwuZLzLsWsy3TqUY3kmqNjkOko-eA5w9mVYBcM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7038" y="3573463"/>
            <a:ext cx="51593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2430463" y="333375"/>
            <a:ext cx="298450" cy="172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2033645" y="1988848"/>
            <a:ext cx="496180" cy="50405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033643" y="2060848"/>
            <a:ext cx="400087" cy="384143"/>
          </a:xfrm>
          <a:prstGeom prst="rect">
            <a:avLst/>
          </a:prstGeom>
          <a:noFill/>
        </p:spPr>
        <p:txBody>
          <a:bodyPr vert="vert270"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+mn-lt"/>
              </a:rPr>
              <a:t>SHC</a:t>
            </a:r>
            <a:endParaRPr lang="es-ES" sz="1400" dirty="0">
              <a:latin typeface="+mn-lt"/>
            </a:endParaRPr>
          </a:p>
        </p:txBody>
      </p:sp>
      <p:sp>
        <p:nvSpPr>
          <p:cNvPr id="18" name="17 Rombo"/>
          <p:cNvSpPr/>
          <p:nvPr/>
        </p:nvSpPr>
        <p:spPr>
          <a:xfrm>
            <a:off x="3025775" y="2205038"/>
            <a:ext cx="595313" cy="576262"/>
          </a:xfrm>
          <a:prstGeom prst="diamond">
            <a:avLst/>
          </a:prstGeom>
          <a:solidFill>
            <a:schemeClr val="accent6">
              <a:lumMod val="7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12" name="18 CuadroTexto"/>
          <p:cNvSpPr txBox="1">
            <a:spLocks noChangeArrowheads="1"/>
          </p:cNvSpPr>
          <p:nvPr/>
        </p:nvSpPr>
        <p:spPr bwMode="auto">
          <a:xfrm>
            <a:off x="2927350" y="2349500"/>
            <a:ext cx="793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es-ES_tradnl" sz="1200">
                <a:latin typeface="Calibri" pitchFamily="34" charset="0"/>
              </a:rPr>
              <a:t>SOS1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2628900" y="1989138"/>
            <a:ext cx="496888" cy="503237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2629060" y="1988848"/>
            <a:ext cx="500140" cy="504053"/>
          </a:xfrm>
          <a:prstGeom prst="rect">
            <a:avLst/>
          </a:prstGeom>
          <a:noFill/>
        </p:spPr>
        <p:txBody>
          <a:bodyPr vert="vert270"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latin typeface="+mn-lt"/>
              </a:rPr>
              <a:t>GRB2</a:t>
            </a:r>
            <a:endParaRPr lang="es-ES" sz="1400" dirty="0">
              <a:latin typeface="+mn-lt"/>
            </a:endParaRPr>
          </a:p>
        </p:txBody>
      </p:sp>
      <p:cxnSp>
        <p:nvCxnSpPr>
          <p:cNvPr id="24" name="23 Conector curvado"/>
          <p:cNvCxnSpPr>
            <a:endCxn id="0" idx="1"/>
          </p:cNvCxnSpPr>
          <p:nvPr/>
        </p:nvCxnSpPr>
        <p:spPr>
          <a:xfrm>
            <a:off x="3522663" y="2636838"/>
            <a:ext cx="992187" cy="5048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curvado"/>
          <p:cNvCxnSpPr/>
          <p:nvPr/>
        </p:nvCxnSpPr>
        <p:spPr>
          <a:xfrm rot="5400000">
            <a:off x="4090988" y="2203450"/>
            <a:ext cx="647700" cy="79375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34 CuadroTexto"/>
          <p:cNvSpPr txBox="1">
            <a:spLocks noChangeArrowheads="1"/>
          </p:cNvSpPr>
          <p:nvPr/>
        </p:nvSpPr>
        <p:spPr bwMode="auto">
          <a:xfrm>
            <a:off x="4613275" y="1809750"/>
            <a:ext cx="3968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>
                <a:latin typeface="Calibri" pitchFamily="34" charset="0"/>
              </a:rPr>
              <a:t/>
            </a:r>
            <a:br>
              <a:rPr lang="es-ES_tradnl">
                <a:latin typeface="Calibri" pitchFamily="34" charset="0"/>
              </a:rPr>
            </a:br>
            <a:r>
              <a:rPr lang="es-ES_tradnl" sz="1000">
                <a:latin typeface="Calibri" pitchFamily="34" charset="0"/>
              </a:rPr>
              <a:t>Pi</a:t>
            </a:r>
            <a:endParaRPr lang="es-ES" sz="1000">
              <a:latin typeface="Calibri" pitchFamily="34" charset="0"/>
            </a:endParaRPr>
          </a:p>
        </p:txBody>
      </p:sp>
      <p:cxnSp>
        <p:nvCxnSpPr>
          <p:cNvPr id="37" name="36 Conector recto de flecha"/>
          <p:cNvCxnSpPr>
            <a:endCxn id="0" idx="1"/>
          </p:cNvCxnSpPr>
          <p:nvPr/>
        </p:nvCxnSpPr>
        <p:spPr>
          <a:xfrm>
            <a:off x="3522663" y="3141663"/>
            <a:ext cx="992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2232116" y="2996953"/>
            <a:ext cx="1290068" cy="28803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solidFill>
                  <a:schemeClr val="tx1"/>
                </a:solidFill>
              </a:rPr>
              <a:t>RAS</a:t>
            </a:r>
            <a:r>
              <a:rPr lang="es-ES_tradnl" sz="1000" dirty="0">
                <a:solidFill>
                  <a:schemeClr val="tx1"/>
                </a:solidFill>
              </a:rPr>
              <a:t> </a:t>
            </a:r>
            <a:r>
              <a:rPr lang="es-ES_tradnl" sz="800" dirty="0">
                <a:solidFill>
                  <a:schemeClr val="tx1"/>
                </a:solidFill>
              </a:rPr>
              <a:t>GDP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4514545" y="2996953"/>
            <a:ext cx="1290068" cy="28803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solidFill>
                  <a:schemeClr val="tx1"/>
                </a:solidFill>
              </a:rPr>
              <a:t>RAS</a:t>
            </a:r>
            <a:r>
              <a:rPr lang="es-ES_tradnl" sz="1000" dirty="0">
                <a:solidFill>
                  <a:schemeClr val="tx1"/>
                </a:solidFill>
              </a:rPr>
              <a:t> </a:t>
            </a:r>
            <a:r>
              <a:rPr lang="es-ES_tradnl" sz="800" dirty="0">
                <a:solidFill>
                  <a:schemeClr val="tx1"/>
                </a:solidFill>
              </a:rPr>
              <a:t>GTP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4" name="43 Arco"/>
          <p:cNvSpPr/>
          <p:nvPr/>
        </p:nvSpPr>
        <p:spPr>
          <a:xfrm flipH="1" flipV="1">
            <a:off x="5208588" y="2852738"/>
            <a:ext cx="1290637" cy="863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5" name="44 Rectángulo redondeado"/>
          <p:cNvSpPr/>
          <p:nvPr/>
        </p:nvSpPr>
        <p:spPr>
          <a:xfrm>
            <a:off x="3422650" y="3573463"/>
            <a:ext cx="1290638" cy="28733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solidFill>
                  <a:schemeClr val="tx1"/>
                </a:solidFill>
              </a:rPr>
              <a:t>Raf-1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 de flecha"/>
          <p:cNvCxnSpPr/>
          <p:nvPr/>
        </p:nvCxnSpPr>
        <p:spPr>
          <a:xfrm>
            <a:off x="4713288" y="3716338"/>
            <a:ext cx="1487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Rectángulo redondeado"/>
          <p:cNvSpPr/>
          <p:nvPr/>
        </p:nvSpPr>
        <p:spPr>
          <a:xfrm>
            <a:off x="6200775" y="3573463"/>
            <a:ext cx="1290638" cy="287337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solidFill>
                  <a:schemeClr val="tx1"/>
                </a:solidFill>
              </a:rPr>
              <a:t>Raf-1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51" name="50 Arco"/>
          <p:cNvSpPr/>
          <p:nvPr/>
        </p:nvSpPr>
        <p:spPr>
          <a:xfrm flipH="1" flipV="1">
            <a:off x="5716588" y="3294063"/>
            <a:ext cx="484187" cy="4222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30" name="51 CuadroTexto"/>
          <p:cNvSpPr txBox="1">
            <a:spLocks noChangeArrowheads="1"/>
          </p:cNvSpPr>
          <p:nvPr/>
        </p:nvSpPr>
        <p:spPr bwMode="auto">
          <a:xfrm>
            <a:off x="5507038" y="3033713"/>
            <a:ext cx="3968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>
                <a:latin typeface="Calibri" pitchFamily="34" charset="0"/>
              </a:rPr>
              <a:t/>
            </a:r>
            <a:br>
              <a:rPr lang="es-ES_tradnl">
                <a:latin typeface="Calibri" pitchFamily="34" charset="0"/>
              </a:rPr>
            </a:br>
            <a:r>
              <a:rPr lang="es-ES_tradnl" sz="1000">
                <a:latin typeface="Calibri" pitchFamily="34" charset="0"/>
              </a:rPr>
              <a:t>Pi</a:t>
            </a:r>
            <a:endParaRPr lang="es-ES" sz="1000">
              <a:latin typeface="Calibri" pitchFamily="34" charset="0"/>
            </a:endParaRPr>
          </a:p>
        </p:txBody>
      </p:sp>
      <p:sp>
        <p:nvSpPr>
          <p:cNvPr id="53" name="52 Elipse"/>
          <p:cNvSpPr/>
          <p:nvPr/>
        </p:nvSpPr>
        <p:spPr>
          <a:xfrm>
            <a:off x="7392988" y="3429000"/>
            <a:ext cx="396875" cy="2159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532" name="53 CuadroTexto"/>
          <p:cNvSpPr txBox="1">
            <a:spLocks noChangeArrowheads="1"/>
          </p:cNvSpPr>
          <p:nvPr/>
        </p:nvSpPr>
        <p:spPr bwMode="auto">
          <a:xfrm>
            <a:off x="7392988" y="3429000"/>
            <a:ext cx="396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es-ES_tradnl" sz="1000">
                <a:latin typeface="Calibri" pitchFamily="34" charset="0"/>
              </a:rPr>
              <a:t>P</a:t>
            </a:r>
            <a:endParaRPr lang="es-ES" sz="1000">
              <a:latin typeface="Calibri" pitchFamily="34" charset="0"/>
            </a:endParaRPr>
          </a:p>
        </p:txBody>
      </p:sp>
      <p:sp>
        <p:nvSpPr>
          <p:cNvPr id="55" name="54 Arco"/>
          <p:cNvSpPr/>
          <p:nvPr/>
        </p:nvSpPr>
        <p:spPr>
          <a:xfrm flipH="1" flipV="1">
            <a:off x="6797675" y="3357563"/>
            <a:ext cx="1289050" cy="100806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6" name="55 Rectángulo redondeado"/>
          <p:cNvSpPr/>
          <p:nvPr/>
        </p:nvSpPr>
        <p:spPr>
          <a:xfrm>
            <a:off x="4911725" y="4221163"/>
            <a:ext cx="1289050" cy="287337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solidFill>
                  <a:schemeClr val="tx1"/>
                </a:solidFill>
              </a:rPr>
              <a:t>MEK1/2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57" name="56 Conector recto de flecha"/>
          <p:cNvCxnSpPr/>
          <p:nvPr/>
        </p:nvCxnSpPr>
        <p:spPr>
          <a:xfrm>
            <a:off x="6200775" y="4365625"/>
            <a:ext cx="1589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Arco"/>
          <p:cNvSpPr/>
          <p:nvPr/>
        </p:nvSpPr>
        <p:spPr>
          <a:xfrm flipH="1" flipV="1">
            <a:off x="7304088" y="3941763"/>
            <a:ext cx="485775" cy="42386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37" name="58 CuadroTexto"/>
          <p:cNvSpPr txBox="1">
            <a:spLocks noChangeArrowheads="1"/>
          </p:cNvSpPr>
          <p:nvPr/>
        </p:nvSpPr>
        <p:spPr bwMode="auto">
          <a:xfrm>
            <a:off x="7094538" y="3683000"/>
            <a:ext cx="3968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>
                <a:latin typeface="Calibri" pitchFamily="34" charset="0"/>
              </a:rPr>
              <a:t/>
            </a:r>
            <a:br>
              <a:rPr lang="es-ES_tradnl">
                <a:latin typeface="Calibri" pitchFamily="34" charset="0"/>
              </a:rPr>
            </a:br>
            <a:r>
              <a:rPr lang="es-ES_tradnl" sz="1000">
                <a:latin typeface="Calibri" pitchFamily="34" charset="0"/>
              </a:rPr>
              <a:t>Pi</a:t>
            </a:r>
            <a:endParaRPr lang="es-ES" sz="1000">
              <a:latin typeface="Calibri" pitchFamily="34" charset="0"/>
            </a:endParaRPr>
          </a:p>
        </p:txBody>
      </p:sp>
      <p:sp>
        <p:nvSpPr>
          <p:cNvPr id="61" name="60 Elipse"/>
          <p:cNvSpPr/>
          <p:nvPr/>
        </p:nvSpPr>
        <p:spPr>
          <a:xfrm>
            <a:off x="515938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2" name="61 Forma libre"/>
          <p:cNvSpPr/>
          <p:nvPr/>
        </p:nvSpPr>
        <p:spPr>
          <a:xfrm>
            <a:off x="469900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3" name="62 Forma libre"/>
          <p:cNvSpPr/>
          <p:nvPr/>
        </p:nvSpPr>
        <p:spPr>
          <a:xfrm flipH="1">
            <a:off x="714375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4" name="63 Elipse"/>
          <p:cNvSpPr/>
          <p:nvPr/>
        </p:nvSpPr>
        <p:spPr>
          <a:xfrm>
            <a:off x="465138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5" name="64 Forma libre"/>
          <p:cNvSpPr/>
          <p:nvPr/>
        </p:nvSpPr>
        <p:spPr>
          <a:xfrm flipH="1" flipV="1">
            <a:off x="647700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6" name="65 Elipse"/>
          <p:cNvSpPr/>
          <p:nvPr/>
        </p:nvSpPr>
        <p:spPr>
          <a:xfrm>
            <a:off x="828675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7" name="66 Forma libre"/>
          <p:cNvSpPr/>
          <p:nvPr/>
        </p:nvSpPr>
        <p:spPr>
          <a:xfrm>
            <a:off x="782638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8" name="67 Forma libre"/>
          <p:cNvSpPr/>
          <p:nvPr/>
        </p:nvSpPr>
        <p:spPr>
          <a:xfrm flipH="1">
            <a:off x="1027113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9" name="68 Elipse"/>
          <p:cNvSpPr/>
          <p:nvPr/>
        </p:nvSpPr>
        <p:spPr>
          <a:xfrm>
            <a:off x="777875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0" name="69 Forma libre"/>
          <p:cNvSpPr/>
          <p:nvPr/>
        </p:nvSpPr>
        <p:spPr>
          <a:xfrm flipV="1">
            <a:off x="714375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1" name="70 Forma libre"/>
          <p:cNvSpPr/>
          <p:nvPr/>
        </p:nvSpPr>
        <p:spPr>
          <a:xfrm flipH="1" flipV="1">
            <a:off x="960438" y="1079500"/>
            <a:ext cx="61912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2" name="71 Elipse"/>
          <p:cNvSpPr/>
          <p:nvPr/>
        </p:nvSpPr>
        <p:spPr>
          <a:xfrm>
            <a:off x="1096963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3" name="72 Forma libre"/>
          <p:cNvSpPr/>
          <p:nvPr/>
        </p:nvSpPr>
        <p:spPr>
          <a:xfrm>
            <a:off x="105092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4" name="73 Forma libre"/>
          <p:cNvSpPr/>
          <p:nvPr/>
        </p:nvSpPr>
        <p:spPr>
          <a:xfrm flipH="1">
            <a:off x="1296988" y="655638"/>
            <a:ext cx="61912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5" name="74 Elipse"/>
          <p:cNvSpPr/>
          <p:nvPr/>
        </p:nvSpPr>
        <p:spPr>
          <a:xfrm>
            <a:off x="1046163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6" name="75 Forma libre"/>
          <p:cNvSpPr/>
          <p:nvPr/>
        </p:nvSpPr>
        <p:spPr>
          <a:xfrm flipV="1">
            <a:off x="98425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7" name="76 Forma libre"/>
          <p:cNvSpPr/>
          <p:nvPr/>
        </p:nvSpPr>
        <p:spPr>
          <a:xfrm flipH="1" flipV="1">
            <a:off x="1228725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8" name="77 Elipse"/>
          <p:cNvSpPr/>
          <p:nvPr/>
        </p:nvSpPr>
        <p:spPr>
          <a:xfrm>
            <a:off x="1409700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9" name="78 Forma libre"/>
          <p:cNvSpPr/>
          <p:nvPr/>
        </p:nvSpPr>
        <p:spPr>
          <a:xfrm>
            <a:off x="1363663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0" name="79 Forma libre"/>
          <p:cNvSpPr/>
          <p:nvPr/>
        </p:nvSpPr>
        <p:spPr>
          <a:xfrm flipH="1">
            <a:off x="1608138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1" name="80 Elipse"/>
          <p:cNvSpPr/>
          <p:nvPr/>
        </p:nvSpPr>
        <p:spPr>
          <a:xfrm>
            <a:off x="1358900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2" name="81 Forma libre"/>
          <p:cNvSpPr/>
          <p:nvPr/>
        </p:nvSpPr>
        <p:spPr>
          <a:xfrm flipV="1">
            <a:off x="1296988" y="1096963"/>
            <a:ext cx="180975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3" name="82 Forma libre"/>
          <p:cNvSpPr/>
          <p:nvPr/>
        </p:nvSpPr>
        <p:spPr>
          <a:xfrm flipH="1" flipV="1">
            <a:off x="1541463" y="1079500"/>
            <a:ext cx="61912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1722438" y="439738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5" name="84 Forma libre"/>
          <p:cNvSpPr/>
          <p:nvPr/>
        </p:nvSpPr>
        <p:spPr>
          <a:xfrm>
            <a:off x="1674813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6" name="85 Forma libre"/>
          <p:cNvSpPr/>
          <p:nvPr/>
        </p:nvSpPr>
        <p:spPr>
          <a:xfrm flipH="1">
            <a:off x="1920875" y="655638"/>
            <a:ext cx="61913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7" name="86 Elipse"/>
          <p:cNvSpPr/>
          <p:nvPr/>
        </p:nvSpPr>
        <p:spPr>
          <a:xfrm>
            <a:off x="1670050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8" name="87 Forma libre"/>
          <p:cNvSpPr/>
          <p:nvPr/>
        </p:nvSpPr>
        <p:spPr>
          <a:xfrm flipV="1">
            <a:off x="1608138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9" name="88 Forma libre"/>
          <p:cNvSpPr/>
          <p:nvPr/>
        </p:nvSpPr>
        <p:spPr>
          <a:xfrm flipH="1" flipV="1">
            <a:off x="1852613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0" name="89 Elipse"/>
          <p:cNvSpPr/>
          <p:nvPr/>
        </p:nvSpPr>
        <p:spPr>
          <a:xfrm>
            <a:off x="2033588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1" name="90 Forma libre"/>
          <p:cNvSpPr/>
          <p:nvPr/>
        </p:nvSpPr>
        <p:spPr>
          <a:xfrm>
            <a:off x="1987550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2" name="91 Forma libre"/>
          <p:cNvSpPr/>
          <p:nvPr/>
        </p:nvSpPr>
        <p:spPr>
          <a:xfrm flipH="1">
            <a:off x="2232025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3" name="92 Elipse"/>
          <p:cNvSpPr/>
          <p:nvPr/>
        </p:nvSpPr>
        <p:spPr>
          <a:xfrm>
            <a:off x="1982788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4" name="93 Forma libre"/>
          <p:cNvSpPr/>
          <p:nvPr/>
        </p:nvSpPr>
        <p:spPr>
          <a:xfrm flipV="1">
            <a:off x="1920875" y="1096963"/>
            <a:ext cx="180975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5" name="94 Forma libre"/>
          <p:cNvSpPr/>
          <p:nvPr/>
        </p:nvSpPr>
        <p:spPr>
          <a:xfrm flipH="1" flipV="1">
            <a:off x="2165350" y="1079500"/>
            <a:ext cx="61913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6" name="95 Elipse"/>
          <p:cNvSpPr/>
          <p:nvPr/>
        </p:nvSpPr>
        <p:spPr>
          <a:xfrm>
            <a:off x="2317750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7" name="96 Forma libre"/>
          <p:cNvSpPr/>
          <p:nvPr/>
        </p:nvSpPr>
        <p:spPr>
          <a:xfrm>
            <a:off x="227012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8" name="97 Forma libre"/>
          <p:cNvSpPr/>
          <p:nvPr/>
        </p:nvSpPr>
        <p:spPr>
          <a:xfrm flipH="1">
            <a:off x="2516188" y="655638"/>
            <a:ext cx="61912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9" name="98 Elipse"/>
          <p:cNvSpPr/>
          <p:nvPr/>
        </p:nvSpPr>
        <p:spPr>
          <a:xfrm>
            <a:off x="2265363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0" name="99 Forma libre"/>
          <p:cNvSpPr/>
          <p:nvPr/>
        </p:nvSpPr>
        <p:spPr>
          <a:xfrm flipV="1">
            <a:off x="220345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1" name="100 Forma libre"/>
          <p:cNvSpPr/>
          <p:nvPr/>
        </p:nvSpPr>
        <p:spPr>
          <a:xfrm flipH="1" flipV="1">
            <a:off x="2447925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2" name="101 Elipse"/>
          <p:cNvSpPr/>
          <p:nvPr/>
        </p:nvSpPr>
        <p:spPr>
          <a:xfrm>
            <a:off x="2628900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3" name="102 Forma libre"/>
          <p:cNvSpPr/>
          <p:nvPr/>
        </p:nvSpPr>
        <p:spPr>
          <a:xfrm>
            <a:off x="2582863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4" name="103 Forma libre"/>
          <p:cNvSpPr/>
          <p:nvPr/>
        </p:nvSpPr>
        <p:spPr>
          <a:xfrm flipH="1">
            <a:off x="2827338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5" name="104 Elipse"/>
          <p:cNvSpPr/>
          <p:nvPr/>
        </p:nvSpPr>
        <p:spPr>
          <a:xfrm>
            <a:off x="2578100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6" name="105 Forma libre"/>
          <p:cNvSpPr/>
          <p:nvPr/>
        </p:nvSpPr>
        <p:spPr>
          <a:xfrm flipV="1">
            <a:off x="2516188" y="1096963"/>
            <a:ext cx="180975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7" name="106 Forma libre"/>
          <p:cNvSpPr/>
          <p:nvPr/>
        </p:nvSpPr>
        <p:spPr>
          <a:xfrm flipH="1" flipV="1">
            <a:off x="2760663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8" name="107 Elipse"/>
          <p:cNvSpPr/>
          <p:nvPr/>
        </p:nvSpPr>
        <p:spPr>
          <a:xfrm>
            <a:off x="2913063" y="439738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2865438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0" name="109 Forma libre"/>
          <p:cNvSpPr/>
          <p:nvPr/>
        </p:nvSpPr>
        <p:spPr>
          <a:xfrm flipH="1">
            <a:off x="3111500" y="655638"/>
            <a:ext cx="61913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1" name="110 Elipse"/>
          <p:cNvSpPr/>
          <p:nvPr/>
        </p:nvSpPr>
        <p:spPr>
          <a:xfrm>
            <a:off x="2862263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2" name="111 Forma libre"/>
          <p:cNvSpPr/>
          <p:nvPr/>
        </p:nvSpPr>
        <p:spPr>
          <a:xfrm flipV="1">
            <a:off x="2798763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3" name="112 Forma libre"/>
          <p:cNvSpPr/>
          <p:nvPr/>
        </p:nvSpPr>
        <p:spPr>
          <a:xfrm flipH="1" flipV="1">
            <a:off x="3043238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4" name="113 Elipse"/>
          <p:cNvSpPr/>
          <p:nvPr/>
        </p:nvSpPr>
        <p:spPr>
          <a:xfrm>
            <a:off x="3224213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317817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6" name="115 Forma libre"/>
          <p:cNvSpPr/>
          <p:nvPr/>
        </p:nvSpPr>
        <p:spPr>
          <a:xfrm flipH="1">
            <a:off x="3422650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7" name="116 Elipse"/>
          <p:cNvSpPr/>
          <p:nvPr/>
        </p:nvSpPr>
        <p:spPr>
          <a:xfrm>
            <a:off x="3173413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8" name="117 Forma libre"/>
          <p:cNvSpPr/>
          <p:nvPr/>
        </p:nvSpPr>
        <p:spPr>
          <a:xfrm flipV="1">
            <a:off x="311150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9" name="118 Forma libre"/>
          <p:cNvSpPr/>
          <p:nvPr/>
        </p:nvSpPr>
        <p:spPr>
          <a:xfrm flipH="1" flipV="1">
            <a:off x="3355975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0" name="119 Elipse"/>
          <p:cNvSpPr/>
          <p:nvPr/>
        </p:nvSpPr>
        <p:spPr>
          <a:xfrm>
            <a:off x="3508375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3460750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2" name="121 Forma libre"/>
          <p:cNvSpPr/>
          <p:nvPr/>
        </p:nvSpPr>
        <p:spPr>
          <a:xfrm flipH="1">
            <a:off x="3706813" y="655638"/>
            <a:ext cx="61912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3" name="122 Elipse"/>
          <p:cNvSpPr/>
          <p:nvPr/>
        </p:nvSpPr>
        <p:spPr>
          <a:xfrm>
            <a:off x="3457575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4" name="123 Forma libre"/>
          <p:cNvSpPr/>
          <p:nvPr/>
        </p:nvSpPr>
        <p:spPr>
          <a:xfrm flipV="1">
            <a:off x="3394075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5" name="124 Forma libre"/>
          <p:cNvSpPr/>
          <p:nvPr/>
        </p:nvSpPr>
        <p:spPr>
          <a:xfrm flipH="1" flipV="1">
            <a:off x="3638550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6" name="125 Elipse"/>
          <p:cNvSpPr/>
          <p:nvPr/>
        </p:nvSpPr>
        <p:spPr>
          <a:xfrm>
            <a:off x="3819525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7" name="126 Forma libre"/>
          <p:cNvSpPr/>
          <p:nvPr/>
        </p:nvSpPr>
        <p:spPr>
          <a:xfrm>
            <a:off x="3773488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8" name="127 Forma libre"/>
          <p:cNvSpPr/>
          <p:nvPr/>
        </p:nvSpPr>
        <p:spPr>
          <a:xfrm flipH="1">
            <a:off x="4017963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9" name="128 Elipse"/>
          <p:cNvSpPr/>
          <p:nvPr/>
        </p:nvSpPr>
        <p:spPr>
          <a:xfrm>
            <a:off x="3768725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0" name="129 Forma libre"/>
          <p:cNvSpPr/>
          <p:nvPr/>
        </p:nvSpPr>
        <p:spPr>
          <a:xfrm flipV="1">
            <a:off x="3706813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1" name="130 Forma libre"/>
          <p:cNvSpPr/>
          <p:nvPr/>
        </p:nvSpPr>
        <p:spPr>
          <a:xfrm flipH="1" flipV="1">
            <a:off x="3951288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2" name="131 Elipse"/>
          <p:cNvSpPr/>
          <p:nvPr/>
        </p:nvSpPr>
        <p:spPr>
          <a:xfrm>
            <a:off x="4103688" y="439738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" name="132 Forma libre"/>
          <p:cNvSpPr/>
          <p:nvPr/>
        </p:nvSpPr>
        <p:spPr>
          <a:xfrm>
            <a:off x="4057650" y="655638"/>
            <a:ext cx="206375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4" name="133 Forma libre"/>
          <p:cNvSpPr/>
          <p:nvPr/>
        </p:nvSpPr>
        <p:spPr>
          <a:xfrm flipH="1">
            <a:off x="4302125" y="655638"/>
            <a:ext cx="61913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5" name="134 Elipse"/>
          <p:cNvSpPr/>
          <p:nvPr/>
        </p:nvSpPr>
        <p:spPr>
          <a:xfrm>
            <a:off x="4052888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6" name="135 Forma libre"/>
          <p:cNvSpPr/>
          <p:nvPr/>
        </p:nvSpPr>
        <p:spPr>
          <a:xfrm flipV="1">
            <a:off x="3989388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7" name="136 Forma libre"/>
          <p:cNvSpPr/>
          <p:nvPr/>
        </p:nvSpPr>
        <p:spPr>
          <a:xfrm flipH="1" flipV="1">
            <a:off x="4235450" y="1079500"/>
            <a:ext cx="61913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8" name="137 Elipse"/>
          <p:cNvSpPr/>
          <p:nvPr/>
        </p:nvSpPr>
        <p:spPr>
          <a:xfrm>
            <a:off x="4414838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9" name="138 Forma libre"/>
          <p:cNvSpPr/>
          <p:nvPr/>
        </p:nvSpPr>
        <p:spPr>
          <a:xfrm>
            <a:off x="4368800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0" name="139 Forma libre"/>
          <p:cNvSpPr/>
          <p:nvPr/>
        </p:nvSpPr>
        <p:spPr>
          <a:xfrm flipH="1">
            <a:off x="4613275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1" name="140 Elipse"/>
          <p:cNvSpPr/>
          <p:nvPr/>
        </p:nvSpPr>
        <p:spPr>
          <a:xfrm>
            <a:off x="4364038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2" name="141 Forma libre"/>
          <p:cNvSpPr/>
          <p:nvPr/>
        </p:nvSpPr>
        <p:spPr>
          <a:xfrm flipV="1">
            <a:off x="4302125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" name="142 Forma libre"/>
          <p:cNvSpPr/>
          <p:nvPr/>
        </p:nvSpPr>
        <p:spPr>
          <a:xfrm flipH="1" flipV="1">
            <a:off x="4546600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4" name="143 Elipse"/>
          <p:cNvSpPr/>
          <p:nvPr/>
        </p:nvSpPr>
        <p:spPr>
          <a:xfrm>
            <a:off x="4699000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5" name="144 Forma libre"/>
          <p:cNvSpPr/>
          <p:nvPr/>
        </p:nvSpPr>
        <p:spPr>
          <a:xfrm>
            <a:off x="4652963" y="655638"/>
            <a:ext cx="206375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6" name="145 Forma libre"/>
          <p:cNvSpPr/>
          <p:nvPr/>
        </p:nvSpPr>
        <p:spPr>
          <a:xfrm flipH="1">
            <a:off x="4897438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7" name="146 Elipse"/>
          <p:cNvSpPr/>
          <p:nvPr/>
        </p:nvSpPr>
        <p:spPr>
          <a:xfrm>
            <a:off x="4648200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8" name="147 Forma libre"/>
          <p:cNvSpPr/>
          <p:nvPr/>
        </p:nvSpPr>
        <p:spPr>
          <a:xfrm flipV="1">
            <a:off x="458470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9" name="148 Forma libre"/>
          <p:cNvSpPr/>
          <p:nvPr/>
        </p:nvSpPr>
        <p:spPr>
          <a:xfrm flipH="1" flipV="1">
            <a:off x="4830763" y="1079500"/>
            <a:ext cx="61912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0" name="149 Elipse"/>
          <p:cNvSpPr/>
          <p:nvPr/>
        </p:nvSpPr>
        <p:spPr>
          <a:xfrm>
            <a:off x="5010150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1" name="150 Forma libre"/>
          <p:cNvSpPr/>
          <p:nvPr/>
        </p:nvSpPr>
        <p:spPr>
          <a:xfrm>
            <a:off x="4964113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2" name="151 Forma libre"/>
          <p:cNvSpPr/>
          <p:nvPr/>
        </p:nvSpPr>
        <p:spPr>
          <a:xfrm flipH="1">
            <a:off x="5208588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3" name="152 Elipse"/>
          <p:cNvSpPr/>
          <p:nvPr/>
        </p:nvSpPr>
        <p:spPr>
          <a:xfrm>
            <a:off x="4959350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4" name="153 Forma libre"/>
          <p:cNvSpPr/>
          <p:nvPr/>
        </p:nvSpPr>
        <p:spPr>
          <a:xfrm flipV="1">
            <a:off x="4897438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5" name="154 Forma libre"/>
          <p:cNvSpPr/>
          <p:nvPr/>
        </p:nvSpPr>
        <p:spPr>
          <a:xfrm flipH="1" flipV="1">
            <a:off x="5141913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7" name="156 Rectángulo redondeado"/>
          <p:cNvSpPr/>
          <p:nvPr/>
        </p:nvSpPr>
        <p:spPr>
          <a:xfrm>
            <a:off x="7789863" y="4221163"/>
            <a:ext cx="1289050" cy="287337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solidFill>
                  <a:schemeClr val="tx1"/>
                </a:solidFill>
              </a:rPr>
              <a:t>MEK1/2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59" name="158 Elipse"/>
          <p:cNvSpPr/>
          <p:nvPr/>
        </p:nvSpPr>
        <p:spPr>
          <a:xfrm>
            <a:off x="8980488" y="4076700"/>
            <a:ext cx="396875" cy="21590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635" name="157 CuadroTexto"/>
          <p:cNvSpPr txBox="1">
            <a:spLocks noChangeArrowheads="1"/>
          </p:cNvSpPr>
          <p:nvPr/>
        </p:nvSpPr>
        <p:spPr bwMode="auto">
          <a:xfrm>
            <a:off x="8980488" y="4076700"/>
            <a:ext cx="396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es-ES_tradnl" sz="1000">
                <a:latin typeface="Calibri" pitchFamily="34" charset="0"/>
              </a:rPr>
              <a:t>P</a:t>
            </a:r>
            <a:endParaRPr lang="es-ES" sz="1000">
              <a:latin typeface="Calibri" pitchFamily="34" charset="0"/>
            </a:endParaRPr>
          </a:p>
        </p:txBody>
      </p:sp>
      <p:sp>
        <p:nvSpPr>
          <p:cNvPr id="162" name="161 Elipse"/>
          <p:cNvSpPr/>
          <p:nvPr/>
        </p:nvSpPr>
        <p:spPr>
          <a:xfrm>
            <a:off x="5294313" y="439738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3" name="162 Forma libre"/>
          <p:cNvSpPr/>
          <p:nvPr/>
        </p:nvSpPr>
        <p:spPr>
          <a:xfrm>
            <a:off x="524827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4" name="163 Forma libre"/>
          <p:cNvSpPr/>
          <p:nvPr/>
        </p:nvSpPr>
        <p:spPr>
          <a:xfrm flipH="1">
            <a:off x="5492750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5" name="164 Elipse"/>
          <p:cNvSpPr/>
          <p:nvPr/>
        </p:nvSpPr>
        <p:spPr>
          <a:xfrm>
            <a:off x="5243513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6" name="165 Forma libre"/>
          <p:cNvSpPr/>
          <p:nvPr/>
        </p:nvSpPr>
        <p:spPr>
          <a:xfrm flipV="1">
            <a:off x="5226050" y="1096963"/>
            <a:ext cx="180975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7" name="166 Forma libre"/>
          <p:cNvSpPr/>
          <p:nvPr/>
        </p:nvSpPr>
        <p:spPr>
          <a:xfrm flipH="1" flipV="1">
            <a:off x="5426075" y="1079500"/>
            <a:ext cx="61913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8" name="167 Elipse"/>
          <p:cNvSpPr/>
          <p:nvPr/>
        </p:nvSpPr>
        <p:spPr>
          <a:xfrm>
            <a:off x="5605463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9" name="168 Forma libre"/>
          <p:cNvSpPr/>
          <p:nvPr/>
        </p:nvSpPr>
        <p:spPr>
          <a:xfrm>
            <a:off x="555942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0" name="169 Forma libre"/>
          <p:cNvSpPr/>
          <p:nvPr/>
        </p:nvSpPr>
        <p:spPr>
          <a:xfrm flipH="1">
            <a:off x="5803900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1" name="170 Elipse"/>
          <p:cNvSpPr/>
          <p:nvPr/>
        </p:nvSpPr>
        <p:spPr>
          <a:xfrm>
            <a:off x="5554663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2" name="171 Forma libre"/>
          <p:cNvSpPr/>
          <p:nvPr/>
        </p:nvSpPr>
        <p:spPr>
          <a:xfrm flipV="1">
            <a:off x="549275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3" name="172 Forma libre"/>
          <p:cNvSpPr/>
          <p:nvPr/>
        </p:nvSpPr>
        <p:spPr>
          <a:xfrm flipH="1" flipV="1">
            <a:off x="5737225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4" name="173 Elipse"/>
          <p:cNvSpPr/>
          <p:nvPr/>
        </p:nvSpPr>
        <p:spPr>
          <a:xfrm>
            <a:off x="5889625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5" name="174 Forma libre"/>
          <p:cNvSpPr/>
          <p:nvPr/>
        </p:nvSpPr>
        <p:spPr>
          <a:xfrm>
            <a:off x="5843588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6" name="175 Forma libre"/>
          <p:cNvSpPr/>
          <p:nvPr/>
        </p:nvSpPr>
        <p:spPr>
          <a:xfrm flipH="1">
            <a:off x="6088063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7" name="176 Elipse"/>
          <p:cNvSpPr/>
          <p:nvPr/>
        </p:nvSpPr>
        <p:spPr>
          <a:xfrm>
            <a:off x="5838825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8" name="177 Forma libre"/>
          <p:cNvSpPr/>
          <p:nvPr/>
        </p:nvSpPr>
        <p:spPr>
          <a:xfrm flipV="1">
            <a:off x="5775325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9" name="178 Forma libre"/>
          <p:cNvSpPr/>
          <p:nvPr/>
        </p:nvSpPr>
        <p:spPr>
          <a:xfrm flipH="1" flipV="1">
            <a:off x="6021388" y="1079500"/>
            <a:ext cx="61912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0" name="179 Elipse"/>
          <p:cNvSpPr/>
          <p:nvPr/>
        </p:nvSpPr>
        <p:spPr>
          <a:xfrm>
            <a:off x="6200775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1" name="180 Forma libre"/>
          <p:cNvSpPr/>
          <p:nvPr/>
        </p:nvSpPr>
        <p:spPr>
          <a:xfrm>
            <a:off x="6154738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2" name="181 Forma libre"/>
          <p:cNvSpPr/>
          <p:nvPr/>
        </p:nvSpPr>
        <p:spPr>
          <a:xfrm flipH="1">
            <a:off x="6400800" y="655638"/>
            <a:ext cx="61913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3" name="182 Elipse"/>
          <p:cNvSpPr/>
          <p:nvPr/>
        </p:nvSpPr>
        <p:spPr>
          <a:xfrm>
            <a:off x="6149975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4" name="183 Forma libre"/>
          <p:cNvSpPr/>
          <p:nvPr/>
        </p:nvSpPr>
        <p:spPr>
          <a:xfrm flipV="1">
            <a:off x="6088063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5" name="184 Forma libre"/>
          <p:cNvSpPr/>
          <p:nvPr/>
        </p:nvSpPr>
        <p:spPr>
          <a:xfrm flipH="1" flipV="1">
            <a:off x="6332538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6" name="185 Elipse"/>
          <p:cNvSpPr/>
          <p:nvPr/>
        </p:nvSpPr>
        <p:spPr>
          <a:xfrm>
            <a:off x="6484938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7" name="186 Forma libre"/>
          <p:cNvSpPr/>
          <p:nvPr/>
        </p:nvSpPr>
        <p:spPr>
          <a:xfrm>
            <a:off x="6438900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8" name="187 Forma libre"/>
          <p:cNvSpPr/>
          <p:nvPr/>
        </p:nvSpPr>
        <p:spPr>
          <a:xfrm flipH="1">
            <a:off x="6683375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9" name="188 Elipse"/>
          <p:cNvSpPr/>
          <p:nvPr/>
        </p:nvSpPr>
        <p:spPr>
          <a:xfrm>
            <a:off x="6434138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0" name="189 Forma libre"/>
          <p:cNvSpPr/>
          <p:nvPr/>
        </p:nvSpPr>
        <p:spPr>
          <a:xfrm flipV="1">
            <a:off x="6372225" y="1096963"/>
            <a:ext cx="180975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1" name="190 Forma libre"/>
          <p:cNvSpPr/>
          <p:nvPr/>
        </p:nvSpPr>
        <p:spPr>
          <a:xfrm flipH="1" flipV="1">
            <a:off x="6616700" y="1079500"/>
            <a:ext cx="61913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2" name="191 Elipse"/>
          <p:cNvSpPr/>
          <p:nvPr/>
        </p:nvSpPr>
        <p:spPr>
          <a:xfrm>
            <a:off x="6797675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3" name="192 Forma libre"/>
          <p:cNvSpPr/>
          <p:nvPr/>
        </p:nvSpPr>
        <p:spPr>
          <a:xfrm>
            <a:off x="6750050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4" name="193 Forma libre"/>
          <p:cNvSpPr/>
          <p:nvPr/>
        </p:nvSpPr>
        <p:spPr>
          <a:xfrm flipH="1">
            <a:off x="6996113" y="655638"/>
            <a:ext cx="61912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5" name="194 Elipse"/>
          <p:cNvSpPr/>
          <p:nvPr/>
        </p:nvSpPr>
        <p:spPr>
          <a:xfrm>
            <a:off x="6745288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6" name="195 Forma libre"/>
          <p:cNvSpPr/>
          <p:nvPr/>
        </p:nvSpPr>
        <p:spPr>
          <a:xfrm flipV="1">
            <a:off x="6683375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7" name="196 Forma libre"/>
          <p:cNvSpPr/>
          <p:nvPr/>
        </p:nvSpPr>
        <p:spPr>
          <a:xfrm flipH="1" flipV="1">
            <a:off x="6927850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8" name="197 Elipse"/>
          <p:cNvSpPr/>
          <p:nvPr/>
        </p:nvSpPr>
        <p:spPr>
          <a:xfrm>
            <a:off x="7080250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9" name="198 Forma libre"/>
          <p:cNvSpPr/>
          <p:nvPr/>
        </p:nvSpPr>
        <p:spPr>
          <a:xfrm>
            <a:off x="7034213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0" name="199 Forma libre"/>
          <p:cNvSpPr/>
          <p:nvPr/>
        </p:nvSpPr>
        <p:spPr>
          <a:xfrm flipH="1">
            <a:off x="7278688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1" name="200 Elipse"/>
          <p:cNvSpPr/>
          <p:nvPr/>
        </p:nvSpPr>
        <p:spPr>
          <a:xfrm>
            <a:off x="7029450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2" name="201 Forma libre"/>
          <p:cNvSpPr/>
          <p:nvPr/>
        </p:nvSpPr>
        <p:spPr>
          <a:xfrm flipV="1">
            <a:off x="6967538" y="1096963"/>
            <a:ext cx="180975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3" name="202 Forma libre"/>
          <p:cNvSpPr/>
          <p:nvPr/>
        </p:nvSpPr>
        <p:spPr>
          <a:xfrm flipH="1" flipV="1">
            <a:off x="7212013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4" name="203 Elipse"/>
          <p:cNvSpPr/>
          <p:nvPr/>
        </p:nvSpPr>
        <p:spPr>
          <a:xfrm>
            <a:off x="7392988" y="439738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5" name="204 Forma libre"/>
          <p:cNvSpPr/>
          <p:nvPr/>
        </p:nvSpPr>
        <p:spPr>
          <a:xfrm>
            <a:off x="7345363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6" name="205 Forma libre"/>
          <p:cNvSpPr/>
          <p:nvPr/>
        </p:nvSpPr>
        <p:spPr>
          <a:xfrm flipH="1">
            <a:off x="7591425" y="655638"/>
            <a:ext cx="61913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7" name="206 Elipse"/>
          <p:cNvSpPr/>
          <p:nvPr/>
        </p:nvSpPr>
        <p:spPr>
          <a:xfrm>
            <a:off x="7342188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8" name="207 Forma libre"/>
          <p:cNvSpPr/>
          <p:nvPr/>
        </p:nvSpPr>
        <p:spPr>
          <a:xfrm flipV="1">
            <a:off x="7278688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9" name="208 Forma libre"/>
          <p:cNvSpPr/>
          <p:nvPr/>
        </p:nvSpPr>
        <p:spPr>
          <a:xfrm flipH="1" flipV="1">
            <a:off x="7523163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0" name="209 Elipse"/>
          <p:cNvSpPr/>
          <p:nvPr/>
        </p:nvSpPr>
        <p:spPr>
          <a:xfrm>
            <a:off x="7675563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1" name="210 Forma libre"/>
          <p:cNvSpPr/>
          <p:nvPr/>
        </p:nvSpPr>
        <p:spPr>
          <a:xfrm>
            <a:off x="762952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2" name="211 Forma libre"/>
          <p:cNvSpPr/>
          <p:nvPr/>
        </p:nvSpPr>
        <p:spPr>
          <a:xfrm flipH="1">
            <a:off x="7874000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3" name="212 Elipse"/>
          <p:cNvSpPr/>
          <p:nvPr/>
        </p:nvSpPr>
        <p:spPr>
          <a:xfrm>
            <a:off x="7624763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4" name="213 Forma libre"/>
          <p:cNvSpPr/>
          <p:nvPr/>
        </p:nvSpPr>
        <p:spPr>
          <a:xfrm flipV="1">
            <a:off x="756285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" name="214 Forma libre"/>
          <p:cNvSpPr/>
          <p:nvPr/>
        </p:nvSpPr>
        <p:spPr>
          <a:xfrm flipH="1" flipV="1">
            <a:off x="7807325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6" name="215 Elipse"/>
          <p:cNvSpPr/>
          <p:nvPr/>
        </p:nvSpPr>
        <p:spPr>
          <a:xfrm>
            <a:off x="7988300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7" name="216 Forma libre"/>
          <p:cNvSpPr/>
          <p:nvPr/>
        </p:nvSpPr>
        <p:spPr>
          <a:xfrm>
            <a:off x="794067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8" name="217 Forma libre"/>
          <p:cNvSpPr/>
          <p:nvPr/>
        </p:nvSpPr>
        <p:spPr>
          <a:xfrm flipH="1">
            <a:off x="8186738" y="655638"/>
            <a:ext cx="61912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9" name="218 Elipse"/>
          <p:cNvSpPr/>
          <p:nvPr/>
        </p:nvSpPr>
        <p:spPr>
          <a:xfrm>
            <a:off x="7937500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0" name="219 Forma libre"/>
          <p:cNvSpPr/>
          <p:nvPr/>
        </p:nvSpPr>
        <p:spPr>
          <a:xfrm flipV="1">
            <a:off x="787400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1" name="220 Forma libre"/>
          <p:cNvSpPr/>
          <p:nvPr/>
        </p:nvSpPr>
        <p:spPr>
          <a:xfrm flipH="1" flipV="1">
            <a:off x="8118475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2" name="221 Elipse"/>
          <p:cNvSpPr/>
          <p:nvPr/>
        </p:nvSpPr>
        <p:spPr>
          <a:xfrm>
            <a:off x="8270875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3" name="222 Forma libre"/>
          <p:cNvSpPr/>
          <p:nvPr/>
        </p:nvSpPr>
        <p:spPr>
          <a:xfrm>
            <a:off x="8224838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4" name="223 Forma libre"/>
          <p:cNvSpPr/>
          <p:nvPr/>
        </p:nvSpPr>
        <p:spPr>
          <a:xfrm flipH="1">
            <a:off x="8469313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5" name="224 Elipse"/>
          <p:cNvSpPr/>
          <p:nvPr/>
        </p:nvSpPr>
        <p:spPr>
          <a:xfrm>
            <a:off x="8220075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6" name="225 Forma libre"/>
          <p:cNvSpPr/>
          <p:nvPr/>
        </p:nvSpPr>
        <p:spPr>
          <a:xfrm flipV="1">
            <a:off x="8158163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7" name="226 Forma libre"/>
          <p:cNvSpPr/>
          <p:nvPr/>
        </p:nvSpPr>
        <p:spPr>
          <a:xfrm flipH="1" flipV="1">
            <a:off x="8402638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8" name="227 Elipse"/>
          <p:cNvSpPr/>
          <p:nvPr/>
        </p:nvSpPr>
        <p:spPr>
          <a:xfrm>
            <a:off x="8583613" y="439738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9" name="228 Forma libre"/>
          <p:cNvSpPr/>
          <p:nvPr/>
        </p:nvSpPr>
        <p:spPr>
          <a:xfrm>
            <a:off x="8537575" y="655638"/>
            <a:ext cx="206375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0" name="229 Forma libre"/>
          <p:cNvSpPr/>
          <p:nvPr/>
        </p:nvSpPr>
        <p:spPr>
          <a:xfrm flipH="1">
            <a:off x="8782050" y="655638"/>
            <a:ext cx="61913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1" name="230 Elipse"/>
          <p:cNvSpPr/>
          <p:nvPr/>
        </p:nvSpPr>
        <p:spPr>
          <a:xfrm>
            <a:off x="8532813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2" name="231 Forma libre"/>
          <p:cNvSpPr/>
          <p:nvPr/>
        </p:nvSpPr>
        <p:spPr>
          <a:xfrm flipV="1">
            <a:off x="8469313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3" name="232 Forma libre"/>
          <p:cNvSpPr/>
          <p:nvPr/>
        </p:nvSpPr>
        <p:spPr>
          <a:xfrm flipH="1" flipV="1">
            <a:off x="8715375" y="1079500"/>
            <a:ext cx="61913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4" name="233 Forma libre"/>
          <p:cNvSpPr/>
          <p:nvPr/>
        </p:nvSpPr>
        <p:spPr>
          <a:xfrm flipV="1">
            <a:off x="446088" y="1079500"/>
            <a:ext cx="198437" cy="62071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7" name="256 Elipse"/>
          <p:cNvSpPr/>
          <p:nvPr/>
        </p:nvSpPr>
        <p:spPr>
          <a:xfrm>
            <a:off x="8894763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8" name="257 Forma libre"/>
          <p:cNvSpPr/>
          <p:nvPr/>
        </p:nvSpPr>
        <p:spPr>
          <a:xfrm>
            <a:off x="884872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9" name="258 Forma libre"/>
          <p:cNvSpPr/>
          <p:nvPr/>
        </p:nvSpPr>
        <p:spPr>
          <a:xfrm flipH="1">
            <a:off x="9093200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0" name="259 Elipse"/>
          <p:cNvSpPr/>
          <p:nvPr/>
        </p:nvSpPr>
        <p:spPr>
          <a:xfrm>
            <a:off x="8843963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1" name="260 Forma libre"/>
          <p:cNvSpPr/>
          <p:nvPr/>
        </p:nvSpPr>
        <p:spPr>
          <a:xfrm flipV="1">
            <a:off x="878205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2" name="261 Forma libre"/>
          <p:cNvSpPr/>
          <p:nvPr/>
        </p:nvSpPr>
        <p:spPr>
          <a:xfrm flipH="1" flipV="1">
            <a:off x="9026525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3" name="262 Elipse"/>
          <p:cNvSpPr/>
          <p:nvPr/>
        </p:nvSpPr>
        <p:spPr>
          <a:xfrm>
            <a:off x="9207500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4" name="263 Forma libre"/>
          <p:cNvSpPr/>
          <p:nvPr/>
        </p:nvSpPr>
        <p:spPr>
          <a:xfrm>
            <a:off x="9161463" y="655638"/>
            <a:ext cx="206375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5" name="264 Forma libre"/>
          <p:cNvSpPr/>
          <p:nvPr/>
        </p:nvSpPr>
        <p:spPr>
          <a:xfrm flipH="1">
            <a:off x="9405938" y="655638"/>
            <a:ext cx="61912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6" name="265 Elipse"/>
          <p:cNvSpPr/>
          <p:nvPr/>
        </p:nvSpPr>
        <p:spPr>
          <a:xfrm>
            <a:off x="9156700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7" name="266 Forma libre"/>
          <p:cNvSpPr/>
          <p:nvPr/>
        </p:nvSpPr>
        <p:spPr>
          <a:xfrm flipV="1">
            <a:off x="909320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8" name="267 Forma libre"/>
          <p:cNvSpPr/>
          <p:nvPr/>
        </p:nvSpPr>
        <p:spPr>
          <a:xfrm flipH="1" flipV="1">
            <a:off x="9339263" y="1079500"/>
            <a:ext cx="61912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9" name="268 Elipse"/>
          <p:cNvSpPr/>
          <p:nvPr/>
        </p:nvSpPr>
        <p:spPr>
          <a:xfrm>
            <a:off x="9490075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0" name="269 Forma libre"/>
          <p:cNvSpPr/>
          <p:nvPr/>
        </p:nvSpPr>
        <p:spPr>
          <a:xfrm>
            <a:off x="9444038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1" name="270 Forma libre"/>
          <p:cNvSpPr/>
          <p:nvPr/>
        </p:nvSpPr>
        <p:spPr>
          <a:xfrm flipH="1">
            <a:off x="9688513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2" name="271 Elipse"/>
          <p:cNvSpPr/>
          <p:nvPr/>
        </p:nvSpPr>
        <p:spPr>
          <a:xfrm>
            <a:off x="9439275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3" name="272 Forma libre"/>
          <p:cNvSpPr/>
          <p:nvPr/>
        </p:nvSpPr>
        <p:spPr>
          <a:xfrm flipV="1">
            <a:off x="9377363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4" name="273 Forma libre"/>
          <p:cNvSpPr/>
          <p:nvPr/>
        </p:nvSpPr>
        <p:spPr>
          <a:xfrm flipH="1" flipV="1">
            <a:off x="9621838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5" name="274 Elipse"/>
          <p:cNvSpPr/>
          <p:nvPr/>
        </p:nvSpPr>
        <p:spPr>
          <a:xfrm>
            <a:off x="9802813" y="439738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6" name="275 Forma libre"/>
          <p:cNvSpPr/>
          <p:nvPr/>
        </p:nvSpPr>
        <p:spPr>
          <a:xfrm>
            <a:off x="9756775" y="655638"/>
            <a:ext cx="206375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7" name="276 Forma libre"/>
          <p:cNvSpPr/>
          <p:nvPr/>
        </p:nvSpPr>
        <p:spPr>
          <a:xfrm flipH="1">
            <a:off x="10001250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8" name="277 Elipse"/>
          <p:cNvSpPr/>
          <p:nvPr/>
        </p:nvSpPr>
        <p:spPr>
          <a:xfrm>
            <a:off x="9752013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9" name="278 Forma libre"/>
          <p:cNvSpPr/>
          <p:nvPr/>
        </p:nvSpPr>
        <p:spPr>
          <a:xfrm flipV="1">
            <a:off x="9688513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0" name="279 Forma libre"/>
          <p:cNvSpPr/>
          <p:nvPr/>
        </p:nvSpPr>
        <p:spPr>
          <a:xfrm flipH="1" flipV="1">
            <a:off x="9934575" y="1079500"/>
            <a:ext cx="61913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1" name="280 Elipse"/>
          <p:cNvSpPr/>
          <p:nvPr/>
        </p:nvSpPr>
        <p:spPr>
          <a:xfrm>
            <a:off x="10085388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2" name="281 Forma libre"/>
          <p:cNvSpPr/>
          <p:nvPr/>
        </p:nvSpPr>
        <p:spPr>
          <a:xfrm>
            <a:off x="10039350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3" name="282 Forma libre"/>
          <p:cNvSpPr/>
          <p:nvPr/>
        </p:nvSpPr>
        <p:spPr>
          <a:xfrm flipH="1">
            <a:off x="10283825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4" name="283 Elipse"/>
          <p:cNvSpPr/>
          <p:nvPr/>
        </p:nvSpPr>
        <p:spPr>
          <a:xfrm>
            <a:off x="10034588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5" name="284 Forma libre"/>
          <p:cNvSpPr/>
          <p:nvPr/>
        </p:nvSpPr>
        <p:spPr>
          <a:xfrm flipV="1">
            <a:off x="9972675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6" name="285 Forma libre"/>
          <p:cNvSpPr/>
          <p:nvPr/>
        </p:nvSpPr>
        <p:spPr>
          <a:xfrm flipH="1" flipV="1">
            <a:off x="10217150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7" name="286 Elipse"/>
          <p:cNvSpPr/>
          <p:nvPr/>
        </p:nvSpPr>
        <p:spPr>
          <a:xfrm>
            <a:off x="10398125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8" name="287 Forma libre"/>
          <p:cNvSpPr/>
          <p:nvPr/>
        </p:nvSpPr>
        <p:spPr>
          <a:xfrm>
            <a:off x="10352088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9" name="288 Forma libre"/>
          <p:cNvSpPr/>
          <p:nvPr/>
        </p:nvSpPr>
        <p:spPr>
          <a:xfrm flipH="1">
            <a:off x="10596563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0" name="289 Elipse"/>
          <p:cNvSpPr/>
          <p:nvPr/>
        </p:nvSpPr>
        <p:spPr>
          <a:xfrm>
            <a:off x="10347325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1" name="290 Forma libre"/>
          <p:cNvSpPr/>
          <p:nvPr/>
        </p:nvSpPr>
        <p:spPr>
          <a:xfrm flipV="1">
            <a:off x="10283825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2" name="291 Forma libre"/>
          <p:cNvSpPr/>
          <p:nvPr/>
        </p:nvSpPr>
        <p:spPr>
          <a:xfrm flipH="1" flipV="1">
            <a:off x="10529888" y="1079500"/>
            <a:ext cx="61912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3" name="292 Elipse"/>
          <p:cNvSpPr/>
          <p:nvPr/>
        </p:nvSpPr>
        <p:spPr>
          <a:xfrm>
            <a:off x="10680700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4" name="293 Forma libre"/>
          <p:cNvSpPr/>
          <p:nvPr/>
        </p:nvSpPr>
        <p:spPr>
          <a:xfrm>
            <a:off x="10634663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5" name="294 Forma libre"/>
          <p:cNvSpPr/>
          <p:nvPr/>
        </p:nvSpPr>
        <p:spPr>
          <a:xfrm flipH="1">
            <a:off x="10879138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6" name="295 Elipse"/>
          <p:cNvSpPr/>
          <p:nvPr/>
        </p:nvSpPr>
        <p:spPr>
          <a:xfrm>
            <a:off x="10629900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7" name="296 Forma libre"/>
          <p:cNvSpPr/>
          <p:nvPr/>
        </p:nvSpPr>
        <p:spPr>
          <a:xfrm flipV="1">
            <a:off x="10567988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8" name="297 Forma libre"/>
          <p:cNvSpPr/>
          <p:nvPr/>
        </p:nvSpPr>
        <p:spPr>
          <a:xfrm flipH="1" flipV="1">
            <a:off x="10812463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9" name="298 Elipse"/>
          <p:cNvSpPr/>
          <p:nvPr/>
        </p:nvSpPr>
        <p:spPr>
          <a:xfrm>
            <a:off x="10993438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0" name="299 Forma libre"/>
          <p:cNvSpPr/>
          <p:nvPr/>
        </p:nvSpPr>
        <p:spPr>
          <a:xfrm>
            <a:off x="10947400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1" name="300 Forma libre"/>
          <p:cNvSpPr/>
          <p:nvPr/>
        </p:nvSpPr>
        <p:spPr>
          <a:xfrm flipH="1">
            <a:off x="11191875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2" name="301 Elipse"/>
          <p:cNvSpPr/>
          <p:nvPr/>
        </p:nvSpPr>
        <p:spPr>
          <a:xfrm>
            <a:off x="10942638" y="1700213"/>
            <a:ext cx="296862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3" name="302 Forma libre"/>
          <p:cNvSpPr/>
          <p:nvPr/>
        </p:nvSpPr>
        <p:spPr>
          <a:xfrm flipV="1">
            <a:off x="10879138" y="1096963"/>
            <a:ext cx="182562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4" name="303 Forma libre"/>
          <p:cNvSpPr/>
          <p:nvPr/>
        </p:nvSpPr>
        <p:spPr>
          <a:xfrm flipH="1" flipV="1">
            <a:off x="11125200" y="1079500"/>
            <a:ext cx="61913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5" name="304 Elipse"/>
          <p:cNvSpPr/>
          <p:nvPr/>
        </p:nvSpPr>
        <p:spPr>
          <a:xfrm>
            <a:off x="11277600" y="439738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6" name="305 Forma libre"/>
          <p:cNvSpPr/>
          <p:nvPr/>
        </p:nvSpPr>
        <p:spPr>
          <a:xfrm>
            <a:off x="11229975" y="655638"/>
            <a:ext cx="207963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7" name="306 Forma libre"/>
          <p:cNvSpPr/>
          <p:nvPr/>
        </p:nvSpPr>
        <p:spPr>
          <a:xfrm flipH="1">
            <a:off x="11476038" y="655638"/>
            <a:ext cx="61912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8" name="307 Elipse"/>
          <p:cNvSpPr/>
          <p:nvPr/>
        </p:nvSpPr>
        <p:spPr>
          <a:xfrm>
            <a:off x="11225213" y="1700213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9" name="308 Forma libre"/>
          <p:cNvSpPr/>
          <p:nvPr/>
        </p:nvSpPr>
        <p:spPr>
          <a:xfrm flipV="1">
            <a:off x="11163300" y="1096963"/>
            <a:ext cx="182563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0" name="309 Forma libre"/>
          <p:cNvSpPr/>
          <p:nvPr/>
        </p:nvSpPr>
        <p:spPr>
          <a:xfrm flipH="1" flipV="1">
            <a:off x="11407775" y="1079500"/>
            <a:ext cx="63500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1" name="310 Elipse"/>
          <p:cNvSpPr/>
          <p:nvPr/>
        </p:nvSpPr>
        <p:spPr>
          <a:xfrm>
            <a:off x="11588750" y="439738"/>
            <a:ext cx="298450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2" name="311 Forma libre"/>
          <p:cNvSpPr/>
          <p:nvPr/>
        </p:nvSpPr>
        <p:spPr>
          <a:xfrm>
            <a:off x="11542713" y="655638"/>
            <a:ext cx="207962" cy="4191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3" name="312 Forma libre"/>
          <p:cNvSpPr/>
          <p:nvPr/>
        </p:nvSpPr>
        <p:spPr>
          <a:xfrm flipH="1">
            <a:off x="11787188" y="655638"/>
            <a:ext cx="63500" cy="4318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4" name="313 Elipse"/>
          <p:cNvSpPr/>
          <p:nvPr/>
        </p:nvSpPr>
        <p:spPr>
          <a:xfrm>
            <a:off x="11537950" y="1700213"/>
            <a:ext cx="296863" cy="2159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5" name="314 Forma libre"/>
          <p:cNvSpPr/>
          <p:nvPr/>
        </p:nvSpPr>
        <p:spPr>
          <a:xfrm flipV="1">
            <a:off x="11476038" y="1096963"/>
            <a:ext cx="180975" cy="622300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6" name="315 Forma libre"/>
          <p:cNvSpPr/>
          <p:nvPr/>
        </p:nvSpPr>
        <p:spPr>
          <a:xfrm flipH="1" flipV="1">
            <a:off x="11720513" y="1079500"/>
            <a:ext cx="61912" cy="639763"/>
          </a:xfrm>
          <a:custGeom>
            <a:avLst/>
            <a:gdLst>
              <a:gd name="connsiteX0" fmla="*/ 105761 w 150731"/>
              <a:gd name="connsiteY0" fmla="*/ 0 h 419724"/>
              <a:gd name="connsiteX1" fmla="*/ 150731 w 150731"/>
              <a:gd name="connsiteY1" fmla="*/ 419724 h 419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731" h="419724">
                <a:moveTo>
                  <a:pt x="105761" y="0"/>
                </a:moveTo>
                <a:cubicBezTo>
                  <a:pt x="121165" y="415899"/>
                  <a:pt x="0" y="344358"/>
                  <a:pt x="150731" y="419724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22" name="321 Arco"/>
          <p:cNvSpPr/>
          <p:nvPr/>
        </p:nvSpPr>
        <p:spPr>
          <a:xfrm flipH="1" flipV="1">
            <a:off x="8285163" y="4005263"/>
            <a:ext cx="1290637" cy="100806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23" name="322 Rectángulo redondeado"/>
          <p:cNvSpPr/>
          <p:nvPr/>
        </p:nvSpPr>
        <p:spPr>
          <a:xfrm>
            <a:off x="6400800" y="4868863"/>
            <a:ext cx="1289050" cy="288925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solidFill>
                  <a:schemeClr val="tx1"/>
                </a:solidFill>
              </a:rPr>
              <a:t>ERK1/2</a:t>
            </a:r>
            <a:endParaRPr lang="es-ES" sz="1400" dirty="0">
              <a:solidFill>
                <a:schemeClr val="tx1"/>
              </a:solidFill>
            </a:endParaRPr>
          </a:p>
        </p:txBody>
      </p:sp>
      <p:cxnSp>
        <p:nvCxnSpPr>
          <p:cNvPr id="324" name="323 Conector recto de flecha"/>
          <p:cNvCxnSpPr/>
          <p:nvPr/>
        </p:nvCxnSpPr>
        <p:spPr>
          <a:xfrm>
            <a:off x="7689850" y="5013325"/>
            <a:ext cx="1587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324 Arco"/>
          <p:cNvSpPr/>
          <p:nvPr/>
        </p:nvSpPr>
        <p:spPr>
          <a:xfrm flipH="1" flipV="1">
            <a:off x="8793163" y="4589463"/>
            <a:ext cx="484187" cy="42386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773" name="325 CuadroTexto"/>
          <p:cNvSpPr txBox="1">
            <a:spLocks noChangeArrowheads="1"/>
          </p:cNvSpPr>
          <p:nvPr/>
        </p:nvSpPr>
        <p:spPr bwMode="auto">
          <a:xfrm>
            <a:off x="8583613" y="4330700"/>
            <a:ext cx="396875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>
                <a:latin typeface="Calibri" pitchFamily="34" charset="0"/>
              </a:rPr>
              <a:t/>
            </a:r>
            <a:br>
              <a:rPr lang="es-ES_tradnl">
                <a:latin typeface="Calibri" pitchFamily="34" charset="0"/>
              </a:rPr>
            </a:br>
            <a:r>
              <a:rPr lang="es-ES_tradnl" sz="1000">
                <a:latin typeface="Calibri" pitchFamily="34" charset="0"/>
              </a:rPr>
              <a:t>Pi</a:t>
            </a:r>
            <a:endParaRPr lang="es-ES" sz="1000">
              <a:latin typeface="Calibri" pitchFamily="34" charset="0"/>
            </a:endParaRPr>
          </a:p>
        </p:txBody>
      </p:sp>
      <p:sp>
        <p:nvSpPr>
          <p:cNvPr id="327" name="326 Rectángulo redondeado"/>
          <p:cNvSpPr/>
          <p:nvPr/>
        </p:nvSpPr>
        <p:spPr>
          <a:xfrm>
            <a:off x="9277350" y="4868863"/>
            <a:ext cx="1290638" cy="288925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400" dirty="0">
                <a:solidFill>
                  <a:schemeClr val="tx1"/>
                </a:solidFill>
              </a:rPr>
              <a:t>ERK1/2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329" name="328 Elipse"/>
          <p:cNvSpPr/>
          <p:nvPr/>
        </p:nvSpPr>
        <p:spPr>
          <a:xfrm>
            <a:off x="10467975" y="4724400"/>
            <a:ext cx="398463" cy="2174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776" name="327 CuadroTexto"/>
          <p:cNvSpPr txBox="1">
            <a:spLocks noChangeArrowheads="1"/>
          </p:cNvSpPr>
          <p:nvPr/>
        </p:nvSpPr>
        <p:spPr bwMode="auto">
          <a:xfrm>
            <a:off x="10467975" y="4724400"/>
            <a:ext cx="3984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es-ES_tradnl" sz="1000">
                <a:latin typeface="Calibri" pitchFamily="34" charset="0"/>
              </a:rPr>
              <a:t>P</a:t>
            </a:r>
            <a:endParaRPr lang="es-ES" sz="1000">
              <a:latin typeface="Calibri" pitchFamily="34" charset="0"/>
            </a:endParaRPr>
          </a:p>
        </p:txBody>
      </p:sp>
      <p:sp>
        <p:nvSpPr>
          <p:cNvPr id="330" name="329 Elipse"/>
          <p:cNvSpPr/>
          <p:nvPr/>
        </p:nvSpPr>
        <p:spPr>
          <a:xfrm>
            <a:off x="4811713" y="5229225"/>
            <a:ext cx="6748462" cy="1728788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332" name="331 Conector curvado"/>
          <p:cNvCxnSpPr/>
          <p:nvPr/>
        </p:nvCxnSpPr>
        <p:spPr>
          <a:xfrm rot="5400000">
            <a:off x="9450388" y="5084763"/>
            <a:ext cx="647700" cy="7937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2" name="341 CuadroTexto"/>
          <p:cNvSpPr txBox="1"/>
          <p:nvPr/>
        </p:nvSpPr>
        <p:spPr>
          <a:xfrm>
            <a:off x="1041400" y="4652963"/>
            <a:ext cx="2084388" cy="384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latin typeface="+mn-lt"/>
              </a:rPr>
              <a:t>ADHESION</a:t>
            </a:r>
            <a:endParaRPr lang="es-ES" b="1" dirty="0">
              <a:latin typeface="+mn-lt"/>
            </a:endParaRPr>
          </a:p>
        </p:txBody>
      </p:sp>
      <p:sp>
        <p:nvSpPr>
          <p:cNvPr id="343" name="342 CuadroTexto"/>
          <p:cNvSpPr txBox="1"/>
          <p:nvPr/>
        </p:nvSpPr>
        <p:spPr>
          <a:xfrm>
            <a:off x="1041400" y="5229225"/>
            <a:ext cx="2084388" cy="384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latin typeface="+mn-lt"/>
              </a:rPr>
              <a:t>INVASION</a:t>
            </a:r>
            <a:endParaRPr lang="es-ES" b="1" dirty="0">
              <a:latin typeface="+mn-lt"/>
            </a:endParaRPr>
          </a:p>
        </p:txBody>
      </p:sp>
      <p:sp>
        <p:nvSpPr>
          <p:cNvPr id="344" name="343 CuadroTexto"/>
          <p:cNvSpPr txBox="1"/>
          <p:nvPr/>
        </p:nvSpPr>
        <p:spPr>
          <a:xfrm>
            <a:off x="1041400" y="5805488"/>
            <a:ext cx="2084388" cy="384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lIns="91429" tIns="45715" rIns="91429" bIns="45715">
            <a:spAutoFit/>
          </a:bodyPr>
          <a:lstStyle/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latin typeface="+mn-lt"/>
              </a:rPr>
              <a:t>METASTASIS</a:t>
            </a:r>
            <a:endParaRPr lang="es-ES" b="1" dirty="0">
              <a:latin typeface="+mn-lt"/>
            </a:endParaRPr>
          </a:p>
        </p:txBody>
      </p:sp>
      <p:sp>
        <p:nvSpPr>
          <p:cNvPr id="345" name="344 CuadroTexto"/>
          <p:cNvSpPr txBox="1"/>
          <p:nvPr/>
        </p:nvSpPr>
        <p:spPr>
          <a:xfrm>
            <a:off x="544513" y="6381750"/>
            <a:ext cx="2581275" cy="384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lIns="91429" tIns="45715" rIns="91429" bIns="45715">
            <a:spAutoFit/>
          </a:bodyPr>
          <a:lstStyle/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latin typeface="+mn-lt"/>
              </a:rPr>
              <a:t>ANGIOGENESIS</a:t>
            </a:r>
            <a:endParaRPr lang="es-ES" b="1" dirty="0">
              <a:latin typeface="+mn-lt"/>
            </a:endParaRPr>
          </a:p>
        </p:txBody>
      </p:sp>
      <p:cxnSp>
        <p:nvCxnSpPr>
          <p:cNvPr id="347" name="346 Conector angular"/>
          <p:cNvCxnSpPr/>
          <p:nvPr/>
        </p:nvCxnSpPr>
        <p:spPr>
          <a:xfrm rot="10800000" flipV="1">
            <a:off x="2927350" y="5876925"/>
            <a:ext cx="1984375" cy="7207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2" name="351 Conector recto de flecha"/>
          <p:cNvCxnSpPr/>
          <p:nvPr/>
        </p:nvCxnSpPr>
        <p:spPr>
          <a:xfrm flipH="1">
            <a:off x="2927350" y="5418138"/>
            <a:ext cx="9921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4" name="353 Conector recto de flecha"/>
          <p:cNvCxnSpPr/>
          <p:nvPr/>
        </p:nvCxnSpPr>
        <p:spPr>
          <a:xfrm flipH="1">
            <a:off x="2927350" y="6021388"/>
            <a:ext cx="9921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7" name="336 Conector angular"/>
          <p:cNvCxnSpPr/>
          <p:nvPr/>
        </p:nvCxnSpPr>
        <p:spPr>
          <a:xfrm rot="10800000">
            <a:off x="2927350" y="4841875"/>
            <a:ext cx="1984375" cy="10350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7" name="356 CuadroTexto"/>
          <p:cNvSpPr txBox="1"/>
          <p:nvPr/>
        </p:nvSpPr>
        <p:spPr>
          <a:xfrm>
            <a:off x="544513" y="4149725"/>
            <a:ext cx="2581275" cy="384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lIns="91429" tIns="45715" rIns="91429" bIns="45715">
            <a:spAutoFit/>
          </a:bodyPr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latin typeface="+mn-lt"/>
              </a:rPr>
              <a:t>PROLIFERATION</a:t>
            </a:r>
            <a:endParaRPr lang="es-ES" b="1" dirty="0">
              <a:latin typeface="+mn-lt"/>
            </a:endParaRPr>
          </a:p>
        </p:txBody>
      </p:sp>
      <p:cxnSp>
        <p:nvCxnSpPr>
          <p:cNvPr id="370" name="369 Conector recto"/>
          <p:cNvCxnSpPr/>
          <p:nvPr/>
        </p:nvCxnSpPr>
        <p:spPr>
          <a:xfrm flipV="1">
            <a:off x="3919538" y="4365625"/>
            <a:ext cx="0" cy="503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370 Conector recto de flecha"/>
          <p:cNvCxnSpPr/>
          <p:nvPr/>
        </p:nvCxnSpPr>
        <p:spPr>
          <a:xfrm flipH="1">
            <a:off x="2927350" y="4365625"/>
            <a:ext cx="9921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8" name="317 Recortar rectángulo de esquina del mismo lado"/>
          <p:cNvSpPr/>
          <p:nvPr/>
        </p:nvSpPr>
        <p:spPr>
          <a:xfrm rot="10800000">
            <a:off x="2249488" y="-100013"/>
            <a:ext cx="720725" cy="333376"/>
          </a:xfrm>
          <a:prstGeom prst="snip2Same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791" name="318 CuadroTexto"/>
          <p:cNvSpPr txBox="1">
            <a:spLocks noChangeArrowheads="1"/>
          </p:cNvSpPr>
          <p:nvPr/>
        </p:nvSpPr>
        <p:spPr bwMode="auto">
          <a:xfrm>
            <a:off x="2970213" y="0"/>
            <a:ext cx="2879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>
                <a:latin typeface="Calibri" pitchFamily="34" charset="0"/>
              </a:rPr>
              <a:t>EGF/other activators</a:t>
            </a:r>
            <a:endParaRPr lang="es-ES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 rot="5400000">
            <a:off x="351632" y="1708944"/>
            <a:ext cx="287337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198438" y="2119313"/>
            <a:ext cx="198437" cy="7143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 rot="5400000">
            <a:off x="351632" y="1924844"/>
            <a:ext cx="287337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198438" y="2335213"/>
            <a:ext cx="198437" cy="7143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 rot="5400000">
            <a:off x="351632" y="2140744"/>
            <a:ext cx="287337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198438" y="2551113"/>
            <a:ext cx="198437" cy="7143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 rot="5400000">
            <a:off x="351632" y="2356644"/>
            <a:ext cx="287337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198438" y="2767013"/>
            <a:ext cx="198437" cy="7143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Rectángulo redondeado"/>
          <p:cNvSpPr/>
          <p:nvPr/>
        </p:nvSpPr>
        <p:spPr>
          <a:xfrm rot="5400000">
            <a:off x="410369" y="2550319"/>
            <a:ext cx="288925" cy="8937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198438" y="2982913"/>
            <a:ext cx="198437" cy="7143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 rot="5400000">
            <a:off x="350838" y="2789238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198438" y="3198813"/>
            <a:ext cx="198437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" name="17 Rectángulo redondeado"/>
          <p:cNvSpPr/>
          <p:nvPr/>
        </p:nvSpPr>
        <p:spPr>
          <a:xfrm rot="5400000">
            <a:off x="350838" y="3005138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198438" y="3414713"/>
            <a:ext cx="198437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19 Rectángulo redondeado"/>
          <p:cNvSpPr/>
          <p:nvPr/>
        </p:nvSpPr>
        <p:spPr>
          <a:xfrm rot="5400000">
            <a:off x="350838" y="3221038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198438" y="3630613"/>
            <a:ext cx="198437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Rectángulo redondeado"/>
          <p:cNvSpPr/>
          <p:nvPr/>
        </p:nvSpPr>
        <p:spPr>
          <a:xfrm rot="5400000">
            <a:off x="350838" y="3436938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" name="22 Elipse"/>
          <p:cNvSpPr/>
          <p:nvPr/>
        </p:nvSpPr>
        <p:spPr>
          <a:xfrm>
            <a:off x="198438" y="3846513"/>
            <a:ext cx="198437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571" name="27 CuadroTexto"/>
          <p:cNvSpPr txBox="1">
            <a:spLocks noChangeArrowheads="1"/>
          </p:cNvSpPr>
          <p:nvPr/>
        </p:nvSpPr>
        <p:spPr bwMode="auto">
          <a:xfrm>
            <a:off x="941388" y="2730500"/>
            <a:ext cx="17875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Alterations in the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23572" name="32 CuadroTexto"/>
          <p:cNvSpPr txBox="1">
            <a:spLocks noChangeArrowheads="1"/>
          </p:cNvSpPr>
          <p:nvPr/>
        </p:nvSpPr>
        <p:spPr bwMode="auto">
          <a:xfrm>
            <a:off x="941388" y="3019425"/>
            <a:ext cx="1687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MAPK pathway</a:t>
            </a:r>
            <a:endParaRPr lang="es-ES" sz="1200">
              <a:latin typeface="Calibri" pitchFamily="34" charset="0"/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941388" y="3019425"/>
            <a:ext cx="1489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V="1">
            <a:off x="2430463" y="2227263"/>
            <a:ext cx="595312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2430463" y="3019425"/>
            <a:ext cx="595312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6" name="48 CuadroTexto"/>
          <p:cNvSpPr txBox="1">
            <a:spLocks noChangeArrowheads="1"/>
          </p:cNvSpPr>
          <p:nvPr/>
        </p:nvSpPr>
        <p:spPr bwMode="auto">
          <a:xfrm>
            <a:off x="2728913" y="2417763"/>
            <a:ext cx="992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BRAF</a:t>
            </a:r>
          </a:p>
          <a:p>
            <a:r>
              <a:rPr lang="es-ES_tradnl" sz="1000">
                <a:latin typeface="Calibri" pitchFamily="34" charset="0"/>
              </a:rPr>
              <a:t>KRAS</a:t>
            </a:r>
            <a:endParaRPr lang="es-ES" sz="1000">
              <a:latin typeface="Calibri" pitchFamily="34" charset="0"/>
            </a:endParaRPr>
          </a:p>
        </p:txBody>
      </p:sp>
      <p:sp>
        <p:nvSpPr>
          <p:cNvPr id="23577" name="51 CuadroTexto"/>
          <p:cNvSpPr txBox="1">
            <a:spLocks noChangeArrowheads="1"/>
          </p:cNvSpPr>
          <p:nvPr/>
        </p:nvSpPr>
        <p:spPr bwMode="auto">
          <a:xfrm>
            <a:off x="2728913" y="3090863"/>
            <a:ext cx="992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KRAS</a:t>
            </a:r>
          </a:p>
          <a:p>
            <a:r>
              <a:rPr lang="es-ES_tradnl" sz="1000" b="1">
                <a:latin typeface="Calibri" pitchFamily="34" charset="0"/>
              </a:rPr>
              <a:t>BRAF</a:t>
            </a:r>
            <a:endParaRPr lang="es-ES" sz="1000" b="1">
              <a:latin typeface="Calibri" pitchFamily="34" charset="0"/>
            </a:endParaRPr>
          </a:p>
        </p:txBody>
      </p:sp>
      <p:sp>
        <p:nvSpPr>
          <p:cNvPr id="53" name="52 Rectángulo redondeado"/>
          <p:cNvSpPr/>
          <p:nvPr/>
        </p:nvSpPr>
        <p:spPr>
          <a:xfrm rot="5400000">
            <a:off x="3427413" y="1204913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4" name="53 Elipse"/>
          <p:cNvSpPr/>
          <p:nvPr/>
        </p:nvSpPr>
        <p:spPr>
          <a:xfrm>
            <a:off x="3273425" y="1614488"/>
            <a:ext cx="198438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5" name="54 Rectángulo redondeado"/>
          <p:cNvSpPr/>
          <p:nvPr/>
        </p:nvSpPr>
        <p:spPr>
          <a:xfrm rot="5400000">
            <a:off x="3427413" y="1420813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6" name="55 Elipse"/>
          <p:cNvSpPr/>
          <p:nvPr/>
        </p:nvSpPr>
        <p:spPr>
          <a:xfrm>
            <a:off x="3273425" y="1830388"/>
            <a:ext cx="198438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7" name="56 Rectángulo redondeado"/>
          <p:cNvSpPr/>
          <p:nvPr/>
        </p:nvSpPr>
        <p:spPr>
          <a:xfrm rot="5400000">
            <a:off x="3427413" y="1636713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8" name="57 Elipse"/>
          <p:cNvSpPr/>
          <p:nvPr/>
        </p:nvSpPr>
        <p:spPr>
          <a:xfrm>
            <a:off x="3273425" y="2046288"/>
            <a:ext cx="198438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9" name="58 Rectángulo redondeado"/>
          <p:cNvSpPr/>
          <p:nvPr/>
        </p:nvSpPr>
        <p:spPr>
          <a:xfrm rot="5400000">
            <a:off x="3427413" y="1852613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0" name="59 Elipse"/>
          <p:cNvSpPr/>
          <p:nvPr/>
        </p:nvSpPr>
        <p:spPr>
          <a:xfrm>
            <a:off x="3273425" y="2262188"/>
            <a:ext cx="198438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1" name="70 Rectángulo redondeado"/>
          <p:cNvSpPr/>
          <p:nvPr/>
        </p:nvSpPr>
        <p:spPr>
          <a:xfrm rot="5400000">
            <a:off x="3427413" y="3221038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2" name="71 Elipse"/>
          <p:cNvSpPr/>
          <p:nvPr/>
        </p:nvSpPr>
        <p:spPr>
          <a:xfrm>
            <a:off x="3273425" y="3630613"/>
            <a:ext cx="198438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3" name="72 Rectángulo redondeado"/>
          <p:cNvSpPr/>
          <p:nvPr/>
        </p:nvSpPr>
        <p:spPr>
          <a:xfrm rot="5400000">
            <a:off x="3427413" y="3436938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3273425" y="3846513"/>
            <a:ext cx="198438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5" name="74 Rectángulo redondeado"/>
          <p:cNvSpPr/>
          <p:nvPr/>
        </p:nvSpPr>
        <p:spPr>
          <a:xfrm rot="5400000">
            <a:off x="3427413" y="3652838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6" name="75 Elipse"/>
          <p:cNvSpPr/>
          <p:nvPr/>
        </p:nvSpPr>
        <p:spPr>
          <a:xfrm>
            <a:off x="3273425" y="4062413"/>
            <a:ext cx="198438" cy="730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7" name="76 Rectángulo redondeado"/>
          <p:cNvSpPr/>
          <p:nvPr/>
        </p:nvSpPr>
        <p:spPr>
          <a:xfrm rot="5400000">
            <a:off x="3427413" y="3868738"/>
            <a:ext cx="288925" cy="8921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8" name="77 Elipse"/>
          <p:cNvSpPr/>
          <p:nvPr/>
        </p:nvSpPr>
        <p:spPr>
          <a:xfrm>
            <a:off x="3273425" y="4279900"/>
            <a:ext cx="198438" cy="714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0" name="79 Elipse"/>
          <p:cNvSpPr/>
          <p:nvPr/>
        </p:nvSpPr>
        <p:spPr>
          <a:xfrm>
            <a:off x="3819525" y="1722438"/>
            <a:ext cx="298450" cy="2159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1" name="80 Elipse"/>
          <p:cNvSpPr/>
          <p:nvPr/>
        </p:nvSpPr>
        <p:spPr>
          <a:xfrm>
            <a:off x="3721100" y="1795463"/>
            <a:ext cx="495300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2" name="81 Elipse"/>
          <p:cNvSpPr/>
          <p:nvPr/>
        </p:nvSpPr>
        <p:spPr>
          <a:xfrm>
            <a:off x="3721100" y="1795463"/>
            <a:ext cx="396875" cy="14287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3721100" y="1938338"/>
            <a:ext cx="495300" cy="730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5" name="84 Elipse"/>
          <p:cNvSpPr/>
          <p:nvPr/>
        </p:nvSpPr>
        <p:spPr>
          <a:xfrm>
            <a:off x="3721100" y="1722438"/>
            <a:ext cx="396875" cy="1444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6" name="85 Elipse"/>
          <p:cNvSpPr/>
          <p:nvPr/>
        </p:nvSpPr>
        <p:spPr>
          <a:xfrm>
            <a:off x="3819525" y="1795463"/>
            <a:ext cx="298450" cy="2159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7" name="86 Elipse"/>
          <p:cNvSpPr/>
          <p:nvPr/>
        </p:nvSpPr>
        <p:spPr>
          <a:xfrm>
            <a:off x="3721100" y="1866900"/>
            <a:ext cx="495300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8" name="87 Elipse"/>
          <p:cNvSpPr/>
          <p:nvPr/>
        </p:nvSpPr>
        <p:spPr>
          <a:xfrm rot="10800000">
            <a:off x="3819525" y="1722438"/>
            <a:ext cx="396875" cy="1444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9" name="88 Elipse"/>
          <p:cNvSpPr/>
          <p:nvPr/>
        </p:nvSpPr>
        <p:spPr>
          <a:xfrm rot="10800000">
            <a:off x="3919538" y="1795463"/>
            <a:ext cx="296862" cy="2159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0" name="89 Elipse"/>
          <p:cNvSpPr/>
          <p:nvPr/>
        </p:nvSpPr>
        <p:spPr>
          <a:xfrm rot="10800000">
            <a:off x="3819525" y="1866900"/>
            <a:ext cx="496888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2" name="91 Elipse"/>
          <p:cNvSpPr/>
          <p:nvPr/>
        </p:nvSpPr>
        <p:spPr>
          <a:xfrm>
            <a:off x="3819525" y="3883025"/>
            <a:ext cx="298450" cy="2159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3" name="92 Elipse"/>
          <p:cNvSpPr/>
          <p:nvPr/>
        </p:nvSpPr>
        <p:spPr>
          <a:xfrm>
            <a:off x="3721100" y="3954463"/>
            <a:ext cx="495300" cy="730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4" name="93 Elipse"/>
          <p:cNvSpPr/>
          <p:nvPr/>
        </p:nvSpPr>
        <p:spPr>
          <a:xfrm>
            <a:off x="3721100" y="3954463"/>
            <a:ext cx="396875" cy="1444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6" name="95 Elipse"/>
          <p:cNvSpPr/>
          <p:nvPr/>
        </p:nvSpPr>
        <p:spPr>
          <a:xfrm>
            <a:off x="3721100" y="4098925"/>
            <a:ext cx="495300" cy="714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7" name="96 Elipse"/>
          <p:cNvSpPr/>
          <p:nvPr/>
        </p:nvSpPr>
        <p:spPr>
          <a:xfrm>
            <a:off x="3721100" y="3883025"/>
            <a:ext cx="396875" cy="14446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8" name="97 Elipse"/>
          <p:cNvSpPr/>
          <p:nvPr/>
        </p:nvSpPr>
        <p:spPr>
          <a:xfrm>
            <a:off x="3819525" y="3954463"/>
            <a:ext cx="298450" cy="2159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9" name="98 Elipse"/>
          <p:cNvSpPr/>
          <p:nvPr/>
        </p:nvSpPr>
        <p:spPr>
          <a:xfrm>
            <a:off x="3721100" y="4027488"/>
            <a:ext cx="495300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0" name="99 Elipse"/>
          <p:cNvSpPr/>
          <p:nvPr/>
        </p:nvSpPr>
        <p:spPr>
          <a:xfrm rot="10800000">
            <a:off x="3819525" y="3883025"/>
            <a:ext cx="396875" cy="14446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1" name="100 Elipse"/>
          <p:cNvSpPr/>
          <p:nvPr/>
        </p:nvSpPr>
        <p:spPr>
          <a:xfrm rot="10800000">
            <a:off x="3919538" y="3954463"/>
            <a:ext cx="296862" cy="2159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2" name="101 Elipse"/>
          <p:cNvSpPr/>
          <p:nvPr/>
        </p:nvSpPr>
        <p:spPr>
          <a:xfrm rot="10800000">
            <a:off x="3819525" y="4027488"/>
            <a:ext cx="496888" cy="71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614" name="102 CuadroTexto"/>
          <p:cNvSpPr txBox="1">
            <a:spLocks noChangeArrowheads="1"/>
          </p:cNvSpPr>
          <p:nvPr/>
        </p:nvSpPr>
        <p:spPr bwMode="auto">
          <a:xfrm>
            <a:off x="3125788" y="1219200"/>
            <a:ext cx="892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MVHP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23615" name="103 CuadroTexto"/>
          <p:cNvSpPr txBox="1">
            <a:spLocks noChangeArrowheads="1"/>
          </p:cNvSpPr>
          <p:nvPr/>
        </p:nvSpPr>
        <p:spPr bwMode="auto">
          <a:xfrm>
            <a:off x="3125788" y="4459288"/>
            <a:ext cx="892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GCHP</a:t>
            </a:r>
            <a:endParaRPr lang="es-ES" sz="1200">
              <a:latin typeface="Calibri" pitchFamily="34" charset="0"/>
            </a:endParaRPr>
          </a:p>
        </p:txBody>
      </p:sp>
      <p:cxnSp>
        <p:nvCxnSpPr>
          <p:cNvPr id="106" name="105 Conector recto de flecha"/>
          <p:cNvCxnSpPr/>
          <p:nvPr/>
        </p:nvCxnSpPr>
        <p:spPr>
          <a:xfrm>
            <a:off x="4216400" y="2011363"/>
            <a:ext cx="1489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 de flecha"/>
          <p:cNvCxnSpPr/>
          <p:nvPr/>
        </p:nvCxnSpPr>
        <p:spPr>
          <a:xfrm>
            <a:off x="4216400" y="3883025"/>
            <a:ext cx="14890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18" name="107 CuadroTexto"/>
          <p:cNvSpPr txBox="1">
            <a:spLocks noChangeArrowheads="1"/>
          </p:cNvSpPr>
          <p:nvPr/>
        </p:nvSpPr>
        <p:spPr bwMode="auto">
          <a:xfrm>
            <a:off x="4117975" y="2587625"/>
            <a:ext cx="1389063" cy="706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just"/>
            <a:r>
              <a:rPr lang="en-US" sz="1400" i="1">
                <a:latin typeface="Calibri" pitchFamily="34" charset="0"/>
              </a:rPr>
              <a:t>p16INK4a</a:t>
            </a:r>
          </a:p>
          <a:p>
            <a:pPr algn="just"/>
            <a:r>
              <a:rPr lang="en-US" sz="1400">
                <a:latin typeface="Calibri" pitchFamily="34" charset="0"/>
              </a:rPr>
              <a:t>IGFBP7</a:t>
            </a:r>
          </a:p>
          <a:p>
            <a:r>
              <a:rPr lang="en-US" sz="1200">
                <a:latin typeface="Calibri" pitchFamily="34" charset="0"/>
              </a:rPr>
              <a:t>others</a:t>
            </a:r>
            <a:endParaRPr lang="es-ES" sz="1200">
              <a:latin typeface="Calibri" pitchFamily="34" charset="0"/>
            </a:endParaRPr>
          </a:p>
        </p:txBody>
      </p:sp>
      <p:cxnSp>
        <p:nvCxnSpPr>
          <p:cNvPr id="110" name="109 Conector recto de flecha"/>
          <p:cNvCxnSpPr/>
          <p:nvPr/>
        </p:nvCxnSpPr>
        <p:spPr>
          <a:xfrm>
            <a:off x="3276600" y="2636838"/>
            <a:ext cx="841375" cy="238125"/>
          </a:xfrm>
          <a:prstGeom prst="straightConnector1">
            <a:avLst/>
          </a:prstGeom>
          <a:ln w="952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 de flecha"/>
          <p:cNvCxnSpPr/>
          <p:nvPr/>
        </p:nvCxnSpPr>
        <p:spPr>
          <a:xfrm flipV="1">
            <a:off x="3276600" y="3019425"/>
            <a:ext cx="841375" cy="338138"/>
          </a:xfrm>
          <a:prstGeom prst="straightConnector1">
            <a:avLst/>
          </a:prstGeom>
          <a:ln w="952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>
            <a:stCxn id="23618" idx="0"/>
          </p:cNvCxnSpPr>
          <p:nvPr/>
        </p:nvCxnSpPr>
        <p:spPr>
          <a:xfrm flipH="1" flipV="1">
            <a:off x="4811713" y="2082800"/>
            <a:ext cx="0" cy="5048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0" name="119 Conector recto"/>
          <p:cNvCxnSpPr>
            <a:endCxn id="23618" idx="2"/>
          </p:cNvCxnSpPr>
          <p:nvPr/>
        </p:nvCxnSpPr>
        <p:spPr>
          <a:xfrm flipV="1">
            <a:off x="4811713" y="3294063"/>
            <a:ext cx="0" cy="5175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>
            <a:off x="4613275" y="3811588"/>
            <a:ext cx="3968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124 Conector recto"/>
          <p:cNvCxnSpPr/>
          <p:nvPr/>
        </p:nvCxnSpPr>
        <p:spPr>
          <a:xfrm>
            <a:off x="4613275" y="2082800"/>
            <a:ext cx="3968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25" name="126 CuadroTexto"/>
          <p:cNvSpPr txBox="1">
            <a:spLocks noChangeArrowheads="1"/>
          </p:cNvSpPr>
          <p:nvPr/>
        </p:nvSpPr>
        <p:spPr bwMode="auto">
          <a:xfrm>
            <a:off x="6400800" y="2794000"/>
            <a:ext cx="128905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CIMP</a:t>
            </a:r>
            <a:endParaRPr lang="es-ES" sz="1600" b="1">
              <a:latin typeface="Calibri" pitchFamily="34" charset="0"/>
            </a:endParaRPr>
          </a:p>
        </p:txBody>
      </p:sp>
      <p:cxnSp>
        <p:nvCxnSpPr>
          <p:cNvPr id="141" name="140 Conector recto"/>
          <p:cNvCxnSpPr/>
          <p:nvPr/>
        </p:nvCxnSpPr>
        <p:spPr>
          <a:xfrm>
            <a:off x="4911725" y="2227263"/>
            <a:ext cx="0" cy="2159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>
            <a:off x="4911725" y="3451225"/>
            <a:ext cx="0" cy="2159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>
            <a:off x="4911725" y="2298700"/>
            <a:ext cx="1489075" cy="5048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 flipV="1">
            <a:off x="4911725" y="3162300"/>
            <a:ext cx="1489075" cy="4333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3630" name="Picture 2" descr="http://www.aafp.org/afp/2015/0115/afp20150115p93-f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900" y="1279525"/>
            <a:ext cx="23828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31" name="Picture 4" descr="http://www.kolumbus.fi/hans/gastrolab/e119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3900" y="3511550"/>
            <a:ext cx="23828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9" name="158 Conector recto de flecha"/>
          <p:cNvCxnSpPr/>
          <p:nvPr/>
        </p:nvCxnSpPr>
        <p:spPr>
          <a:xfrm>
            <a:off x="8285163" y="4098925"/>
            <a:ext cx="30559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3" name="160 CuadroTexto"/>
          <p:cNvSpPr txBox="1">
            <a:spLocks noChangeArrowheads="1"/>
          </p:cNvSpPr>
          <p:nvPr/>
        </p:nvSpPr>
        <p:spPr bwMode="auto">
          <a:xfrm>
            <a:off x="6599238" y="1014413"/>
            <a:ext cx="892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SSA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23634" name="161 CuadroTexto"/>
          <p:cNvSpPr txBox="1">
            <a:spLocks noChangeArrowheads="1"/>
          </p:cNvSpPr>
          <p:nvPr/>
        </p:nvSpPr>
        <p:spPr bwMode="auto">
          <a:xfrm>
            <a:off x="6599238" y="4664075"/>
            <a:ext cx="8921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TSA</a:t>
            </a:r>
            <a:endParaRPr lang="es-ES" sz="1200">
              <a:latin typeface="Calibri" pitchFamily="34" charset="0"/>
            </a:endParaRPr>
          </a:p>
        </p:txBody>
      </p:sp>
      <p:cxnSp>
        <p:nvCxnSpPr>
          <p:cNvPr id="178" name="177 Conector recto"/>
          <p:cNvCxnSpPr/>
          <p:nvPr/>
        </p:nvCxnSpPr>
        <p:spPr>
          <a:xfrm flipV="1">
            <a:off x="7689850" y="1866900"/>
            <a:ext cx="1389063" cy="9366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7689850" y="3162300"/>
            <a:ext cx="1389063" cy="9366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37" name="182 CuadroTexto"/>
          <p:cNvSpPr txBox="1">
            <a:spLocks noChangeArrowheads="1"/>
          </p:cNvSpPr>
          <p:nvPr/>
        </p:nvSpPr>
        <p:spPr bwMode="auto">
          <a:xfrm>
            <a:off x="9178925" y="3162300"/>
            <a:ext cx="99218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400">
                <a:latin typeface="Calibri" pitchFamily="34" charset="0"/>
              </a:rPr>
              <a:t>MGMT</a:t>
            </a:r>
            <a:endParaRPr lang="es-ES" sz="1400">
              <a:latin typeface="Calibri" pitchFamily="34" charset="0"/>
            </a:endParaRPr>
          </a:p>
        </p:txBody>
      </p:sp>
      <p:cxnSp>
        <p:nvCxnSpPr>
          <p:cNvPr id="186" name="185 Conector recto"/>
          <p:cNvCxnSpPr/>
          <p:nvPr/>
        </p:nvCxnSpPr>
        <p:spPr>
          <a:xfrm flipV="1">
            <a:off x="9277350" y="3511550"/>
            <a:ext cx="0" cy="5159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9078913" y="4027488"/>
            <a:ext cx="3968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8" name="187 Conector recto"/>
          <p:cNvCxnSpPr/>
          <p:nvPr/>
        </p:nvCxnSpPr>
        <p:spPr>
          <a:xfrm flipV="1">
            <a:off x="9277350" y="1938338"/>
            <a:ext cx="0" cy="5048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9078913" y="1938338"/>
            <a:ext cx="3968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42" name="189 CuadroTexto"/>
          <p:cNvSpPr txBox="1">
            <a:spLocks noChangeArrowheads="1"/>
          </p:cNvSpPr>
          <p:nvPr/>
        </p:nvSpPr>
        <p:spPr bwMode="auto">
          <a:xfrm>
            <a:off x="9178925" y="2443163"/>
            <a:ext cx="992188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MLH1</a:t>
            </a:r>
            <a:r>
              <a:rPr lang="es-ES_tradnl" sz="1000">
                <a:latin typeface="Calibri" pitchFamily="34" charset="0"/>
              </a:rPr>
              <a:t>MGMT</a:t>
            </a:r>
          </a:p>
          <a:p>
            <a:r>
              <a:rPr lang="es-ES_tradnl" sz="1000">
                <a:latin typeface="Calibri" pitchFamily="34" charset="0"/>
              </a:rPr>
              <a:t>Others</a:t>
            </a:r>
            <a:endParaRPr lang="es-ES" sz="1400">
              <a:latin typeface="Calibri" pitchFamily="34" charset="0"/>
            </a:endParaRPr>
          </a:p>
        </p:txBody>
      </p:sp>
      <p:cxnSp>
        <p:nvCxnSpPr>
          <p:cNvPr id="191" name="190 Conector recto"/>
          <p:cNvCxnSpPr/>
          <p:nvPr/>
        </p:nvCxnSpPr>
        <p:spPr>
          <a:xfrm>
            <a:off x="9178925" y="2082800"/>
            <a:ext cx="0" cy="2159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 flipH="1">
            <a:off x="7689850" y="2154238"/>
            <a:ext cx="1489075" cy="6492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7" name="196 Conector recto"/>
          <p:cNvCxnSpPr/>
          <p:nvPr/>
        </p:nvCxnSpPr>
        <p:spPr>
          <a:xfrm flipH="1" flipV="1">
            <a:off x="7689850" y="3162300"/>
            <a:ext cx="1489075" cy="649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9" name="198 Conector recto"/>
          <p:cNvCxnSpPr/>
          <p:nvPr/>
        </p:nvCxnSpPr>
        <p:spPr>
          <a:xfrm>
            <a:off x="9178925" y="3667125"/>
            <a:ext cx="0" cy="2159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47" name="204 CuadroTexto"/>
          <p:cNvSpPr txBox="1">
            <a:spLocks noChangeArrowheads="1"/>
          </p:cNvSpPr>
          <p:nvPr/>
        </p:nvSpPr>
        <p:spPr bwMode="auto">
          <a:xfrm>
            <a:off x="8385175" y="1362075"/>
            <a:ext cx="1487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Wnt?</a:t>
            </a:r>
          </a:p>
          <a:p>
            <a:r>
              <a:rPr lang="es-ES_tradnl" sz="1200">
                <a:latin typeface="Calibri" pitchFamily="34" charset="0"/>
              </a:rPr>
              <a:t>P13K-AKT ?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23648" name="205 CuadroTexto"/>
          <p:cNvSpPr txBox="1">
            <a:spLocks noChangeArrowheads="1"/>
          </p:cNvSpPr>
          <p:nvPr/>
        </p:nvSpPr>
        <p:spPr bwMode="auto">
          <a:xfrm>
            <a:off x="8483600" y="4098925"/>
            <a:ext cx="198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Wnt?</a:t>
            </a:r>
          </a:p>
          <a:p>
            <a:r>
              <a:rPr lang="es-ES_tradnl" sz="1200">
                <a:latin typeface="Calibri" pitchFamily="34" charset="0"/>
              </a:rPr>
              <a:t>P13K-AKT ?</a:t>
            </a:r>
            <a:endParaRPr lang="es-ES" sz="1200">
              <a:latin typeface="Calibri" pitchFamily="34" charset="0"/>
            </a:endParaRPr>
          </a:p>
        </p:txBody>
      </p:sp>
      <p:cxnSp>
        <p:nvCxnSpPr>
          <p:cNvPr id="208" name="207 Conector recto"/>
          <p:cNvCxnSpPr/>
          <p:nvPr/>
        </p:nvCxnSpPr>
        <p:spPr>
          <a:xfrm>
            <a:off x="8285163" y="1866900"/>
            <a:ext cx="1489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 de flecha"/>
          <p:cNvCxnSpPr/>
          <p:nvPr/>
        </p:nvCxnSpPr>
        <p:spPr>
          <a:xfrm>
            <a:off x="9774238" y="1866900"/>
            <a:ext cx="165735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 de flecha"/>
          <p:cNvCxnSpPr/>
          <p:nvPr/>
        </p:nvCxnSpPr>
        <p:spPr>
          <a:xfrm flipV="1">
            <a:off x="9774238" y="1219200"/>
            <a:ext cx="16573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220 CuadroTexto"/>
          <p:cNvSpPr txBox="1"/>
          <p:nvPr/>
        </p:nvSpPr>
        <p:spPr>
          <a:xfrm>
            <a:off x="11522075" y="911225"/>
            <a:ext cx="876300" cy="64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lIns="91429" tIns="45715" rIns="91429" bIns="45715">
            <a:spAutoFit/>
          </a:bodyPr>
          <a:lstStyle/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BRAF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MSI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CIMP-H</a:t>
            </a:r>
            <a:endParaRPr lang="es-ES" sz="1200" dirty="0">
              <a:latin typeface="+mn-lt"/>
            </a:endParaRPr>
          </a:p>
        </p:txBody>
      </p:sp>
      <p:sp>
        <p:nvSpPr>
          <p:cNvPr id="23653" name="224 CuadroTexto"/>
          <p:cNvSpPr txBox="1">
            <a:spLocks noChangeArrowheads="1"/>
          </p:cNvSpPr>
          <p:nvPr/>
        </p:nvSpPr>
        <p:spPr bwMode="auto">
          <a:xfrm>
            <a:off x="10477500" y="1568450"/>
            <a:ext cx="1489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MLH1 methylation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23654" name="225 CuadroTexto"/>
          <p:cNvSpPr txBox="1">
            <a:spLocks noChangeArrowheads="1"/>
          </p:cNvSpPr>
          <p:nvPr/>
        </p:nvSpPr>
        <p:spPr bwMode="auto">
          <a:xfrm>
            <a:off x="10710863" y="2011363"/>
            <a:ext cx="893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r>
              <a:rPr lang="es-ES_tradnl" sz="1200">
                <a:latin typeface="Calibri" pitchFamily="34" charset="0"/>
              </a:rPr>
              <a:t>MGMT</a:t>
            </a:r>
          </a:p>
          <a:p>
            <a:r>
              <a:rPr lang="es-ES_tradnl" sz="1200">
                <a:latin typeface="Calibri" pitchFamily="34" charset="0"/>
              </a:rPr>
              <a:t>Others</a:t>
            </a:r>
            <a:endParaRPr lang="es-ES" sz="1200">
              <a:latin typeface="Calibri" pitchFamily="34" charset="0"/>
            </a:endParaRPr>
          </a:p>
        </p:txBody>
      </p:sp>
      <p:sp>
        <p:nvSpPr>
          <p:cNvPr id="233" name="232 CuadroTexto"/>
          <p:cNvSpPr txBox="1"/>
          <p:nvPr/>
        </p:nvSpPr>
        <p:spPr>
          <a:xfrm>
            <a:off x="11522075" y="2444750"/>
            <a:ext cx="876300" cy="64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lIns="91429" tIns="45715" rIns="91429" bIns="45715">
            <a:spAutoFit/>
          </a:bodyPr>
          <a:lstStyle/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BRAF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MSS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CIMP-H</a:t>
            </a:r>
            <a:endParaRPr lang="es-ES" sz="1200" dirty="0">
              <a:latin typeface="+mn-lt"/>
            </a:endParaRPr>
          </a:p>
        </p:txBody>
      </p:sp>
      <p:sp>
        <p:nvSpPr>
          <p:cNvPr id="235" name="234 CuadroTexto"/>
          <p:cNvSpPr txBox="1"/>
          <p:nvPr/>
        </p:nvSpPr>
        <p:spPr>
          <a:xfrm>
            <a:off x="11522075" y="3813175"/>
            <a:ext cx="876300" cy="64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lIns="91429" tIns="45715" rIns="91429" bIns="45715">
            <a:spAutoFit/>
          </a:bodyPr>
          <a:lstStyle/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KRAS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MSS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dirty="0">
                <a:latin typeface="+mn-lt"/>
              </a:rPr>
              <a:t>CIMP-L</a:t>
            </a:r>
            <a:endParaRPr lang="es-ES" sz="1200" dirty="0">
              <a:latin typeface="+mn-lt"/>
            </a:endParaRPr>
          </a:p>
        </p:txBody>
      </p:sp>
      <p:cxnSp>
        <p:nvCxnSpPr>
          <p:cNvPr id="109" name="108 Conector recto"/>
          <p:cNvCxnSpPr/>
          <p:nvPr/>
        </p:nvCxnSpPr>
        <p:spPr>
          <a:xfrm>
            <a:off x="719138" y="5373688"/>
            <a:ext cx="450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 flipH="1">
            <a:off x="1169988" y="5229225"/>
            <a:ext cx="9525" cy="2873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659" name="112 CuadroTexto"/>
          <p:cNvSpPr txBox="1">
            <a:spLocks noChangeArrowheads="1"/>
          </p:cNvSpPr>
          <p:nvPr/>
        </p:nvSpPr>
        <p:spPr bwMode="auto">
          <a:xfrm>
            <a:off x="1260475" y="5157788"/>
            <a:ext cx="18891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latin typeface="Calibri" pitchFamily="34" charset="0"/>
              </a:rPr>
              <a:t>Inhibition</a:t>
            </a:r>
            <a:endParaRPr lang="es-ES">
              <a:latin typeface="Calibri" pitchFamily="34" charset="0"/>
            </a:endParaRPr>
          </a:p>
        </p:txBody>
      </p:sp>
      <p:cxnSp>
        <p:nvCxnSpPr>
          <p:cNvPr id="114" name="113 Conector recto de flecha"/>
          <p:cNvCxnSpPr/>
          <p:nvPr/>
        </p:nvCxnSpPr>
        <p:spPr>
          <a:xfrm>
            <a:off x="719138" y="5732463"/>
            <a:ext cx="450850" cy="0"/>
          </a:xfrm>
          <a:prstGeom prst="straightConnector1">
            <a:avLst/>
          </a:prstGeom>
          <a:ln w="952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1" name="115 CuadroTexto"/>
          <p:cNvSpPr txBox="1">
            <a:spLocks noChangeArrowheads="1"/>
          </p:cNvSpPr>
          <p:nvPr/>
        </p:nvSpPr>
        <p:spPr bwMode="auto">
          <a:xfrm>
            <a:off x="1260475" y="5492750"/>
            <a:ext cx="18891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latin typeface="Calibri" pitchFamily="34" charset="0"/>
              </a:rPr>
              <a:t>Activation</a:t>
            </a:r>
            <a:endParaRPr lang="es-ES">
              <a:latin typeface="Calibri" pitchFamily="34" charset="0"/>
            </a:endParaRPr>
          </a:p>
        </p:txBody>
      </p:sp>
      <p:cxnSp>
        <p:nvCxnSpPr>
          <p:cNvPr id="117" name="116 Conector recto de flecha"/>
          <p:cNvCxnSpPr/>
          <p:nvPr/>
        </p:nvCxnSpPr>
        <p:spPr>
          <a:xfrm>
            <a:off x="719138" y="6092825"/>
            <a:ext cx="4508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3" name="122 CuadroTexto"/>
          <p:cNvSpPr txBox="1">
            <a:spLocks noChangeArrowheads="1"/>
          </p:cNvSpPr>
          <p:nvPr/>
        </p:nvSpPr>
        <p:spPr bwMode="auto">
          <a:xfrm>
            <a:off x="1260475" y="5853113"/>
            <a:ext cx="18891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latin typeface="Calibri" pitchFamily="34" charset="0"/>
              </a:rPr>
              <a:t>Evolution</a:t>
            </a:r>
            <a:endParaRPr lang="es-E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04813"/>
            <a:ext cx="6032500" cy="624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Forma libre"/>
          <p:cNvSpPr/>
          <p:nvPr/>
        </p:nvSpPr>
        <p:spPr>
          <a:xfrm>
            <a:off x="4594225" y="4497388"/>
            <a:ext cx="133350" cy="119062"/>
          </a:xfrm>
          <a:custGeom>
            <a:avLst/>
            <a:gdLst>
              <a:gd name="connsiteX0" fmla="*/ 0 w 96805"/>
              <a:gd name="connsiteY0" fmla="*/ 119921 h 119921"/>
              <a:gd name="connsiteX1" fmla="*/ 89941 w 96805"/>
              <a:gd name="connsiteY1" fmla="*/ 74951 h 119921"/>
              <a:gd name="connsiteX2" fmla="*/ 89941 w 96805"/>
              <a:gd name="connsiteY2" fmla="*/ 0 h 11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05" h="119921">
                <a:moveTo>
                  <a:pt x="0" y="119921"/>
                </a:moveTo>
                <a:cubicBezTo>
                  <a:pt x="23717" y="113992"/>
                  <a:pt x="79661" y="110931"/>
                  <a:pt x="89941" y="74951"/>
                </a:cubicBezTo>
                <a:cubicBezTo>
                  <a:pt x="96805" y="50929"/>
                  <a:pt x="89941" y="24984"/>
                  <a:pt x="8994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9" tIns="45715" rIns="91429" bIns="45715"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675" name="4 CuadroTexto"/>
          <p:cNvSpPr txBox="1">
            <a:spLocks noChangeArrowheads="1"/>
          </p:cNvSpPr>
          <p:nvPr/>
        </p:nvSpPr>
        <p:spPr bwMode="auto">
          <a:xfrm>
            <a:off x="2555875" y="1341438"/>
            <a:ext cx="136842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latin typeface="Calibri" pitchFamily="34" charset="0"/>
              </a:rPr>
              <a:t>52%  proximal SAC</a:t>
            </a:r>
            <a:endParaRPr lang="es-ES" sz="2000" b="1">
              <a:latin typeface="Calibri" pitchFamily="34" charset="0"/>
            </a:endParaRPr>
          </a:p>
        </p:txBody>
      </p:sp>
      <p:sp>
        <p:nvSpPr>
          <p:cNvPr id="28676" name="5 CuadroTexto"/>
          <p:cNvSpPr txBox="1">
            <a:spLocks noChangeArrowheads="1"/>
          </p:cNvSpPr>
          <p:nvPr/>
        </p:nvSpPr>
        <p:spPr bwMode="auto">
          <a:xfrm>
            <a:off x="7308850" y="5157788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latin typeface="Calibri" pitchFamily="34" charset="0"/>
              </a:rPr>
              <a:t>33%  rectum</a:t>
            </a:r>
            <a:endParaRPr lang="es-ES" sz="2000" b="1">
              <a:latin typeface="Calibri" pitchFamily="34" charset="0"/>
            </a:endParaRPr>
          </a:p>
        </p:txBody>
      </p:sp>
      <p:sp>
        <p:nvSpPr>
          <p:cNvPr id="28677" name="6 CuadroTexto"/>
          <p:cNvSpPr txBox="1">
            <a:spLocks noChangeArrowheads="1"/>
          </p:cNvSpPr>
          <p:nvPr/>
        </p:nvSpPr>
        <p:spPr bwMode="auto">
          <a:xfrm>
            <a:off x="9469438" y="1268413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latin typeface="Calibri" pitchFamily="34" charset="0"/>
              </a:rPr>
              <a:t>15% distal SAC</a:t>
            </a:r>
            <a:endParaRPr lang="es-ES" sz="2000" b="1">
              <a:latin typeface="Calibri" pitchFamily="34" charset="0"/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908175" y="1773238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79" name="10 CuadroTexto"/>
          <p:cNvSpPr txBox="1">
            <a:spLocks noChangeArrowheads="1"/>
          </p:cNvSpPr>
          <p:nvPr/>
        </p:nvSpPr>
        <p:spPr bwMode="auto">
          <a:xfrm>
            <a:off x="1187450" y="1557338"/>
            <a:ext cx="865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b="1">
                <a:latin typeface="Calibri" pitchFamily="34" charset="0"/>
              </a:rPr>
              <a:t>SSA</a:t>
            </a:r>
            <a:endParaRPr lang="es-ES" sz="2000" b="1">
              <a:latin typeface="Calibri" pitchFamily="34" charset="0"/>
            </a:endParaRPr>
          </a:p>
        </p:txBody>
      </p:sp>
      <p:sp>
        <p:nvSpPr>
          <p:cNvPr id="28680" name="11 CuadroTexto"/>
          <p:cNvSpPr txBox="1">
            <a:spLocks noChangeArrowheads="1"/>
          </p:cNvSpPr>
          <p:nvPr/>
        </p:nvSpPr>
        <p:spPr bwMode="auto">
          <a:xfrm>
            <a:off x="10764838" y="1484313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b="1">
                <a:latin typeface="Calibri" pitchFamily="34" charset="0"/>
              </a:rPr>
              <a:t>TSA</a:t>
            </a:r>
            <a:endParaRPr lang="es-ES" sz="2000" b="1">
              <a:latin typeface="Calibri" pitchFamily="34" charset="0"/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10188575" y="1700213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82" name="15 CuadroTexto"/>
          <p:cNvSpPr txBox="1">
            <a:spLocks noChangeArrowheads="1"/>
          </p:cNvSpPr>
          <p:nvPr/>
        </p:nvSpPr>
        <p:spPr bwMode="auto">
          <a:xfrm>
            <a:off x="647700" y="2349500"/>
            <a:ext cx="2844800" cy="437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Caucasians</a:t>
            </a:r>
          </a:p>
          <a:p>
            <a:pPr algn="just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Older women</a:t>
            </a:r>
          </a:p>
          <a:p>
            <a:pPr algn="just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  CDX-2</a:t>
            </a:r>
          </a:p>
          <a:p>
            <a:pPr algn="just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BRAF +</a:t>
            </a:r>
          </a:p>
          <a:p>
            <a:pPr marL="182563" lvl="1" indent="273050">
              <a:buFont typeface="Wingdings" pitchFamily="2" charset="2"/>
              <a:buChar char="Ø"/>
            </a:pPr>
            <a:r>
              <a:rPr lang="en-US" sz="2000">
                <a:latin typeface="Calibri" pitchFamily="34" charset="0"/>
              </a:rPr>
              <a:t>Peritoneal involvement</a:t>
            </a:r>
          </a:p>
          <a:p>
            <a:pPr algn="just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CIMP-H</a:t>
            </a:r>
          </a:p>
          <a:p>
            <a:pPr algn="just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Stage III (T4, N2)</a:t>
            </a:r>
          </a:p>
          <a:p>
            <a:pPr algn="just"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High grade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Liver and nodal involvement (MSS&gt;&gt;&gt;MSI)</a:t>
            </a:r>
          </a:p>
          <a:p>
            <a:pPr marL="182563" lvl="1" indent="273050" algn="just"/>
            <a:endParaRPr lang="en-US"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900113" y="2997200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9396413" y="3141663"/>
            <a:ext cx="2233612" cy="1938337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28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African-Americans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Women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KRAS +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CIMP-L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MSS/MSI-L</a:t>
            </a:r>
          </a:p>
          <a:p>
            <a:pPr defTabSz="91428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Low grade</a:t>
            </a:r>
          </a:p>
        </p:txBody>
      </p:sp>
      <p:sp>
        <p:nvSpPr>
          <p:cNvPr id="41" name="40 Forma libre"/>
          <p:cNvSpPr/>
          <p:nvPr/>
        </p:nvSpPr>
        <p:spPr>
          <a:xfrm>
            <a:off x="3719513" y="3024188"/>
            <a:ext cx="104775" cy="652462"/>
          </a:xfrm>
          <a:custGeom>
            <a:avLst/>
            <a:gdLst>
              <a:gd name="connsiteX0" fmla="*/ 104775 w 104775"/>
              <a:gd name="connsiteY0" fmla="*/ 0 h 652462"/>
              <a:gd name="connsiteX1" fmla="*/ 85725 w 104775"/>
              <a:gd name="connsiteY1" fmla="*/ 14287 h 652462"/>
              <a:gd name="connsiteX2" fmla="*/ 61913 w 104775"/>
              <a:gd name="connsiteY2" fmla="*/ 52387 h 652462"/>
              <a:gd name="connsiteX3" fmla="*/ 52388 w 104775"/>
              <a:gd name="connsiteY3" fmla="*/ 80962 h 652462"/>
              <a:gd name="connsiteX4" fmla="*/ 47625 w 104775"/>
              <a:gd name="connsiteY4" fmla="*/ 95250 h 652462"/>
              <a:gd name="connsiteX5" fmla="*/ 38100 w 104775"/>
              <a:gd name="connsiteY5" fmla="*/ 109537 h 652462"/>
              <a:gd name="connsiteX6" fmla="*/ 33338 w 104775"/>
              <a:gd name="connsiteY6" fmla="*/ 123825 h 652462"/>
              <a:gd name="connsiteX7" fmla="*/ 23813 w 104775"/>
              <a:gd name="connsiteY7" fmla="*/ 157162 h 652462"/>
              <a:gd name="connsiteX8" fmla="*/ 9525 w 104775"/>
              <a:gd name="connsiteY8" fmla="*/ 185737 h 652462"/>
              <a:gd name="connsiteX9" fmla="*/ 4763 w 104775"/>
              <a:gd name="connsiteY9" fmla="*/ 247650 h 652462"/>
              <a:gd name="connsiteX10" fmla="*/ 14288 w 104775"/>
              <a:gd name="connsiteY10" fmla="*/ 433387 h 652462"/>
              <a:gd name="connsiteX11" fmla="*/ 9525 w 104775"/>
              <a:gd name="connsiteY11" fmla="*/ 547687 h 652462"/>
              <a:gd name="connsiteX12" fmla="*/ 4763 w 104775"/>
              <a:gd name="connsiteY12" fmla="*/ 561975 h 652462"/>
              <a:gd name="connsiteX13" fmla="*/ 0 w 104775"/>
              <a:gd name="connsiteY13" fmla="*/ 590550 h 652462"/>
              <a:gd name="connsiteX14" fmla="*/ 4763 w 104775"/>
              <a:gd name="connsiteY14" fmla="*/ 652462 h 65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4775" h="652462">
                <a:moveTo>
                  <a:pt x="104775" y="0"/>
                </a:moveTo>
                <a:cubicBezTo>
                  <a:pt x="98425" y="4762"/>
                  <a:pt x="90128" y="7683"/>
                  <a:pt x="85725" y="14287"/>
                </a:cubicBezTo>
                <a:cubicBezTo>
                  <a:pt x="53986" y="61895"/>
                  <a:pt x="96186" y="29538"/>
                  <a:pt x="61913" y="52387"/>
                </a:cubicBezTo>
                <a:lnTo>
                  <a:pt x="52388" y="80962"/>
                </a:lnTo>
                <a:cubicBezTo>
                  <a:pt x="50800" y="85725"/>
                  <a:pt x="50410" y="91073"/>
                  <a:pt x="47625" y="95250"/>
                </a:cubicBezTo>
                <a:lnTo>
                  <a:pt x="38100" y="109537"/>
                </a:lnTo>
                <a:cubicBezTo>
                  <a:pt x="36513" y="114300"/>
                  <a:pt x="34717" y="118998"/>
                  <a:pt x="33338" y="123825"/>
                </a:cubicBezTo>
                <a:cubicBezTo>
                  <a:pt x="31305" y="130940"/>
                  <a:pt x="27617" y="149554"/>
                  <a:pt x="23813" y="157162"/>
                </a:cubicBezTo>
                <a:cubicBezTo>
                  <a:pt x="5345" y="194098"/>
                  <a:pt x="21499" y="149820"/>
                  <a:pt x="9525" y="185737"/>
                </a:cubicBezTo>
                <a:cubicBezTo>
                  <a:pt x="7938" y="206375"/>
                  <a:pt x="4763" y="226951"/>
                  <a:pt x="4763" y="247650"/>
                </a:cubicBezTo>
                <a:cubicBezTo>
                  <a:pt x="4763" y="384140"/>
                  <a:pt x="1839" y="358701"/>
                  <a:pt x="14288" y="433387"/>
                </a:cubicBezTo>
                <a:cubicBezTo>
                  <a:pt x="12700" y="471487"/>
                  <a:pt x="12342" y="509658"/>
                  <a:pt x="9525" y="547687"/>
                </a:cubicBezTo>
                <a:cubicBezTo>
                  <a:pt x="9154" y="552694"/>
                  <a:pt x="5852" y="557074"/>
                  <a:pt x="4763" y="561975"/>
                </a:cubicBezTo>
                <a:cubicBezTo>
                  <a:pt x="2668" y="571401"/>
                  <a:pt x="1588" y="581025"/>
                  <a:pt x="0" y="590550"/>
                </a:cubicBezTo>
                <a:cubicBezTo>
                  <a:pt x="5464" y="639723"/>
                  <a:pt x="4763" y="619037"/>
                  <a:pt x="4763" y="65246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2" name="41 Forma libre"/>
          <p:cNvSpPr/>
          <p:nvPr/>
        </p:nvSpPr>
        <p:spPr>
          <a:xfrm>
            <a:off x="3724275" y="3671888"/>
            <a:ext cx="204788" cy="566737"/>
          </a:xfrm>
          <a:custGeom>
            <a:avLst/>
            <a:gdLst>
              <a:gd name="connsiteX0" fmla="*/ 0 w 205667"/>
              <a:gd name="connsiteY0" fmla="*/ 0 h 566737"/>
              <a:gd name="connsiteX1" fmla="*/ 4762 w 205667"/>
              <a:gd name="connsiteY1" fmla="*/ 52387 h 566737"/>
              <a:gd name="connsiteX2" fmla="*/ 14287 w 205667"/>
              <a:gd name="connsiteY2" fmla="*/ 71437 h 566737"/>
              <a:gd name="connsiteX3" fmla="*/ 19050 w 205667"/>
              <a:gd name="connsiteY3" fmla="*/ 85725 h 566737"/>
              <a:gd name="connsiteX4" fmla="*/ 28575 w 205667"/>
              <a:gd name="connsiteY4" fmla="*/ 123825 h 566737"/>
              <a:gd name="connsiteX5" fmla="*/ 38100 w 205667"/>
              <a:gd name="connsiteY5" fmla="*/ 176212 h 566737"/>
              <a:gd name="connsiteX6" fmla="*/ 47625 w 205667"/>
              <a:gd name="connsiteY6" fmla="*/ 247650 h 566737"/>
              <a:gd name="connsiteX7" fmla="*/ 52387 w 205667"/>
              <a:gd name="connsiteY7" fmla="*/ 266700 h 566737"/>
              <a:gd name="connsiteX8" fmla="*/ 61912 w 205667"/>
              <a:gd name="connsiteY8" fmla="*/ 280987 h 566737"/>
              <a:gd name="connsiteX9" fmla="*/ 71437 w 205667"/>
              <a:gd name="connsiteY9" fmla="*/ 309562 h 566737"/>
              <a:gd name="connsiteX10" fmla="*/ 76200 w 205667"/>
              <a:gd name="connsiteY10" fmla="*/ 323850 h 566737"/>
              <a:gd name="connsiteX11" fmla="*/ 85725 w 205667"/>
              <a:gd name="connsiteY11" fmla="*/ 357187 h 566737"/>
              <a:gd name="connsiteX12" fmla="*/ 90487 w 205667"/>
              <a:gd name="connsiteY12" fmla="*/ 376237 h 566737"/>
              <a:gd name="connsiteX13" fmla="*/ 119062 w 205667"/>
              <a:gd name="connsiteY13" fmla="*/ 423862 h 566737"/>
              <a:gd name="connsiteX14" fmla="*/ 128587 w 205667"/>
              <a:gd name="connsiteY14" fmla="*/ 438150 h 566737"/>
              <a:gd name="connsiteX15" fmla="*/ 138112 w 205667"/>
              <a:gd name="connsiteY15" fmla="*/ 466725 h 566737"/>
              <a:gd name="connsiteX16" fmla="*/ 152400 w 205667"/>
              <a:gd name="connsiteY16" fmla="*/ 495300 h 566737"/>
              <a:gd name="connsiteX17" fmla="*/ 166687 w 205667"/>
              <a:gd name="connsiteY17" fmla="*/ 504825 h 566737"/>
              <a:gd name="connsiteX18" fmla="*/ 180975 w 205667"/>
              <a:gd name="connsiteY18" fmla="*/ 538162 h 566737"/>
              <a:gd name="connsiteX19" fmla="*/ 195262 w 205667"/>
              <a:gd name="connsiteY19" fmla="*/ 547687 h 566737"/>
              <a:gd name="connsiteX20" fmla="*/ 204787 w 205667"/>
              <a:gd name="connsiteY20" fmla="*/ 566737 h 56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667" h="566737">
                <a:moveTo>
                  <a:pt x="0" y="0"/>
                </a:moveTo>
                <a:cubicBezTo>
                  <a:pt x="1587" y="17462"/>
                  <a:pt x="1323" y="35193"/>
                  <a:pt x="4762" y="52387"/>
                </a:cubicBezTo>
                <a:cubicBezTo>
                  <a:pt x="6154" y="59349"/>
                  <a:pt x="11490" y="64912"/>
                  <a:pt x="14287" y="71437"/>
                </a:cubicBezTo>
                <a:cubicBezTo>
                  <a:pt x="16265" y="76051"/>
                  <a:pt x="17729" y="80882"/>
                  <a:pt x="19050" y="85725"/>
                </a:cubicBezTo>
                <a:cubicBezTo>
                  <a:pt x="22495" y="98355"/>
                  <a:pt x="26724" y="110866"/>
                  <a:pt x="28575" y="123825"/>
                </a:cubicBezTo>
                <a:cubicBezTo>
                  <a:pt x="34263" y="163642"/>
                  <a:pt x="30614" y="146272"/>
                  <a:pt x="38100" y="176212"/>
                </a:cubicBezTo>
                <a:cubicBezTo>
                  <a:pt x="42255" y="217766"/>
                  <a:pt x="40450" y="215360"/>
                  <a:pt x="47625" y="247650"/>
                </a:cubicBezTo>
                <a:cubicBezTo>
                  <a:pt x="49045" y="254040"/>
                  <a:pt x="49809" y="260684"/>
                  <a:pt x="52387" y="266700"/>
                </a:cubicBezTo>
                <a:cubicBezTo>
                  <a:pt x="54642" y="271961"/>
                  <a:pt x="59587" y="275757"/>
                  <a:pt x="61912" y="280987"/>
                </a:cubicBezTo>
                <a:cubicBezTo>
                  <a:pt x="65990" y="290162"/>
                  <a:pt x="68262" y="300037"/>
                  <a:pt x="71437" y="309562"/>
                </a:cubicBezTo>
                <a:cubicBezTo>
                  <a:pt x="73025" y="314325"/>
                  <a:pt x="74983" y="318980"/>
                  <a:pt x="76200" y="323850"/>
                </a:cubicBezTo>
                <a:cubicBezTo>
                  <a:pt x="91087" y="383404"/>
                  <a:pt x="72060" y="309361"/>
                  <a:pt x="85725" y="357187"/>
                </a:cubicBezTo>
                <a:cubicBezTo>
                  <a:pt x="87523" y="363481"/>
                  <a:pt x="88189" y="370108"/>
                  <a:pt x="90487" y="376237"/>
                </a:cubicBezTo>
                <a:cubicBezTo>
                  <a:pt x="96763" y="392973"/>
                  <a:pt x="109568" y="409621"/>
                  <a:pt x="119062" y="423862"/>
                </a:cubicBezTo>
                <a:cubicBezTo>
                  <a:pt x="122237" y="428625"/>
                  <a:pt x="126777" y="432720"/>
                  <a:pt x="128587" y="438150"/>
                </a:cubicBezTo>
                <a:lnTo>
                  <a:pt x="138112" y="466725"/>
                </a:lnTo>
                <a:cubicBezTo>
                  <a:pt x="141985" y="478344"/>
                  <a:pt x="143169" y="486069"/>
                  <a:pt x="152400" y="495300"/>
                </a:cubicBezTo>
                <a:cubicBezTo>
                  <a:pt x="156447" y="499347"/>
                  <a:pt x="161925" y="501650"/>
                  <a:pt x="166687" y="504825"/>
                </a:cubicBezTo>
                <a:cubicBezTo>
                  <a:pt x="170331" y="519399"/>
                  <a:pt x="170012" y="527199"/>
                  <a:pt x="180975" y="538162"/>
                </a:cubicBezTo>
                <a:cubicBezTo>
                  <a:pt x="185022" y="542209"/>
                  <a:pt x="190500" y="544512"/>
                  <a:pt x="195262" y="547687"/>
                </a:cubicBezTo>
                <a:cubicBezTo>
                  <a:pt x="205667" y="563296"/>
                  <a:pt x="204787" y="556251"/>
                  <a:pt x="204787" y="566737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3" name="42 Forma libre"/>
          <p:cNvSpPr/>
          <p:nvPr/>
        </p:nvSpPr>
        <p:spPr>
          <a:xfrm>
            <a:off x="3886200" y="4222750"/>
            <a:ext cx="1023938" cy="596900"/>
          </a:xfrm>
          <a:custGeom>
            <a:avLst/>
            <a:gdLst>
              <a:gd name="connsiteX0" fmla="*/ 47625 w 1023937"/>
              <a:gd name="connsiteY0" fmla="*/ 10893 h 596680"/>
              <a:gd name="connsiteX1" fmla="*/ 28575 w 1023937"/>
              <a:gd name="connsiteY1" fmla="*/ 39468 h 596680"/>
              <a:gd name="connsiteX2" fmla="*/ 23812 w 1023937"/>
              <a:gd name="connsiteY2" fmla="*/ 58518 h 596680"/>
              <a:gd name="connsiteX3" fmla="*/ 14287 w 1023937"/>
              <a:gd name="connsiteY3" fmla="*/ 72805 h 596680"/>
              <a:gd name="connsiteX4" fmla="*/ 0 w 1023937"/>
              <a:gd name="connsiteY4" fmla="*/ 120430 h 596680"/>
              <a:gd name="connsiteX5" fmla="*/ 4762 w 1023937"/>
              <a:gd name="connsiteY5" fmla="*/ 210918 h 596680"/>
              <a:gd name="connsiteX6" fmla="*/ 14287 w 1023937"/>
              <a:gd name="connsiteY6" fmla="*/ 225205 h 596680"/>
              <a:gd name="connsiteX7" fmla="*/ 33337 w 1023937"/>
              <a:gd name="connsiteY7" fmla="*/ 268068 h 596680"/>
              <a:gd name="connsiteX8" fmla="*/ 47625 w 1023937"/>
              <a:gd name="connsiteY8" fmla="*/ 315693 h 596680"/>
              <a:gd name="connsiteX9" fmla="*/ 52387 w 1023937"/>
              <a:gd name="connsiteY9" fmla="*/ 329980 h 596680"/>
              <a:gd name="connsiteX10" fmla="*/ 57150 w 1023937"/>
              <a:gd name="connsiteY10" fmla="*/ 344268 h 596680"/>
              <a:gd name="connsiteX11" fmla="*/ 80962 w 1023937"/>
              <a:gd name="connsiteY11" fmla="*/ 387130 h 596680"/>
              <a:gd name="connsiteX12" fmla="*/ 95250 w 1023937"/>
              <a:gd name="connsiteY12" fmla="*/ 391893 h 596680"/>
              <a:gd name="connsiteX13" fmla="*/ 100012 w 1023937"/>
              <a:gd name="connsiteY13" fmla="*/ 406180 h 596680"/>
              <a:gd name="connsiteX14" fmla="*/ 114300 w 1023937"/>
              <a:gd name="connsiteY14" fmla="*/ 415705 h 596680"/>
              <a:gd name="connsiteX15" fmla="*/ 128587 w 1023937"/>
              <a:gd name="connsiteY15" fmla="*/ 429993 h 596680"/>
              <a:gd name="connsiteX16" fmla="*/ 133350 w 1023937"/>
              <a:gd name="connsiteY16" fmla="*/ 444280 h 596680"/>
              <a:gd name="connsiteX17" fmla="*/ 147637 w 1023937"/>
              <a:gd name="connsiteY17" fmla="*/ 449043 h 596680"/>
              <a:gd name="connsiteX18" fmla="*/ 161925 w 1023937"/>
              <a:gd name="connsiteY18" fmla="*/ 458568 h 596680"/>
              <a:gd name="connsiteX19" fmla="*/ 200025 w 1023937"/>
              <a:gd name="connsiteY19" fmla="*/ 491905 h 596680"/>
              <a:gd name="connsiteX20" fmla="*/ 214312 w 1023937"/>
              <a:gd name="connsiteY20" fmla="*/ 501430 h 596680"/>
              <a:gd name="connsiteX21" fmla="*/ 228600 w 1023937"/>
              <a:gd name="connsiteY21" fmla="*/ 510955 h 596680"/>
              <a:gd name="connsiteX22" fmla="*/ 266700 w 1023937"/>
              <a:gd name="connsiteY22" fmla="*/ 534768 h 596680"/>
              <a:gd name="connsiteX23" fmla="*/ 280987 w 1023937"/>
              <a:gd name="connsiteY23" fmla="*/ 539530 h 596680"/>
              <a:gd name="connsiteX24" fmla="*/ 295275 w 1023937"/>
              <a:gd name="connsiteY24" fmla="*/ 549055 h 596680"/>
              <a:gd name="connsiteX25" fmla="*/ 323850 w 1023937"/>
              <a:gd name="connsiteY25" fmla="*/ 558580 h 596680"/>
              <a:gd name="connsiteX26" fmla="*/ 338137 w 1023937"/>
              <a:gd name="connsiteY26" fmla="*/ 568105 h 596680"/>
              <a:gd name="connsiteX27" fmla="*/ 390525 w 1023937"/>
              <a:gd name="connsiteY27" fmla="*/ 577630 h 596680"/>
              <a:gd name="connsiteX28" fmla="*/ 423862 w 1023937"/>
              <a:gd name="connsiteY28" fmla="*/ 587155 h 596680"/>
              <a:gd name="connsiteX29" fmla="*/ 438150 w 1023937"/>
              <a:gd name="connsiteY29" fmla="*/ 591918 h 596680"/>
              <a:gd name="connsiteX30" fmla="*/ 566737 w 1023937"/>
              <a:gd name="connsiteY30" fmla="*/ 596680 h 596680"/>
              <a:gd name="connsiteX31" fmla="*/ 685800 w 1023937"/>
              <a:gd name="connsiteY31" fmla="*/ 591918 h 596680"/>
              <a:gd name="connsiteX32" fmla="*/ 733425 w 1023937"/>
              <a:gd name="connsiteY32" fmla="*/ 582393 h 596680"/>
              <a:gd name="connsiteX33" fmla="*/ 762000 w 1023937"/>
              <a:gd name="connsiteY33" fmla="*/ 577630 h 596680"/>
              <a:gd name="connsiteX34" fmla="*/ 842962 w 1023937"/>
              <a:gd name="connsiteY34" fmla="*/ 563343 h 596680"/>
              <a:gd name="connsiteX35" fmla="*/ 871537 w 1023937"/>
              <a:gd name="connsiteY35" fmla="*/ 553818 h 596680"/>
              <a:gd name="connsiteX36" fmla="*/ 885825 w 1023937"/>
              <a:gd name="connsiteY36" fmla="*/ 544293 h 596680"/>
              <a:gd name="connsiteX37" fmla="*/ 919162 w 1023937"/>
              <a:gd name="connsiteY37" fmla="*/ 534768 h 596680"/>
              <a:gd name="connsiteX38" fmla="*/ 933450 w 1023937"/>
              <a:gd name="connsiteY38" fmla="*/ 530005 h 596680"/>
              <a:gd name="connsiteX39" fmla="*/ 947737 w 1023937"/>
              <a:gd name="connsiteY39" fmla="*/ 520480 h 596680"/>
              <a:gd name="connsiteX40" fmla="*/ 976312 w 1023937"/>
              <a:gd name="connsiteY40" fmla="*/ 510955 h 596680"/>
              <a:gd name="connsiteX41" fmla="*/ 995362 w 1023937"/>
              <a:gd name="connsiteY41" fmla="*/ 501430 h 596680"/>
              <a:gd name="connsiteX42" fmla="*/ 1000125 w 1023937"/>
              <a:gd name="connsiteY42" fmla="*/ 487143 h 596680"/>
              <a:gd name="connsiteX43" fmla="*/ 1023937 w 1023937"/>
              <a:gd name="connsiteY43" fmla="*/ 482380 h 5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23937" h="596680">
                <a:moveTo>
                  <a:pt x="47625" y="10893"/>
                </a:moveTo>
                <a:cubicBezTo>
                  <a:pt x="33950" y="65585"/>
                  <a:pt x="54887" y="0"/>
                  <a:pt x="28575" y="39468"/>
                </a:cubicBezTo>
                <a:cubicBezTo>
                  <a:pt x="24944" y="44914"/>
                  <a:pt x="26390" y="52502"/>
                  <a:pt x="23812" y="58518"/>
                </a:cubicBezTo>
                <a:cubicBezTo>
                  <a:pt x="21557" y="63779"/>
                  <a:pt x="17462" y="68043"/>
                  <a:pt x="14287" y="72805"/>
                </a:cubicBezTo>
                <a:cubicBezTo>
                  <a:pt x="2692" y="107590"/>
                  <a:pt x="7197" y="91639"/>
                  <a:pt x="0" y="120430"/>
                </a:cubicBezTo>
                <a:cubicBezTo>
                  <a:pt x="1587" y="150593"/>
                  <a:pt x="681" y="180991"/>
                  <a:pt x="4762" y="210918"/>
                </a:cubicBezTo>
                <a:cubicBezTo>
                  <a:pt x="5535" y="216589"/>
                  <a:pt x="11962" y="219975"/>
                  <a:pt x="14287" y="225205"/>
                </a:cubicBezTo>
                <a:cubicBezTo>
                  <a:pt x="36959" y="276216"/>
                  <a:pt x="11780" y="235731"/>
                  <a:pt x="33337" y="268068"/>
                </a:cubicBezTo>
                <a:cubicBezTo>
                  <a:pt x="40536" y="296861"/>
                  <a:pt x="36029" y="280905"/>
                  <a:pt x="47625" y="315693"/>
                </a:cubicBezTo>
                <a:lnTo>
                  <a:pt x="52387" y="329980"/>
                </a:lnTo>
                <a:lnTo>
                  <a:pt x="57150" y="344268"/>
                </a:lnTo>
                <a:cubicBezTo>
                  <a:pt x="61344" y="356849"/>
                  <a:pt x="68678" y="383035"/>
                  <a:pt x="80962" y="387130"/>
                </a:cubicBezTo>
                <a:lnTo>
                  <a:pt x="95250" y="391893"/>
                </a:lnTo>
                <a:cubicBezTo>
                  <a:pt x="96837" y="396655"/>
                  <a:pt x="96876" y="402260"/>
                  <a:pt x="100012" y="406180"/>
                </a:cubicBezTo>
                <a:cubicBezTo>
                  <a:pt x="103588" y="410650"/>
                  <a:pt x="109903" y="412041"/>
                  <a:pt x="114300" y="415705"/>
                </a:cubicBezTo>
                <a:cubicBezTo>
                  <a:pt x="119474" y="420017"/>
                  <a:pt x="123825" y="425230"/>
                  <a:pt x="128587" y="429993"/>
                </a:cubicBezTo>
                <a:cubicBezTo>
                  <a:pt x="130175" y="434755"/>
                  <a:pt x="129800" y="440730"/>
                  <a:pt x="133350" y="444280"/>
                </a:cubicBezTo>
                <a:cubicBezTo>
                  <a:pt x="136900" y="447830"/>
                  <a:pt x="143147" y="446798"/>
                  <a:pt x="147637" y="449043"/>
                </a:cubicBezTo>
                <a:cubicBezTo>
                  <a:pt x="152757" y="451603"/>
                  <a:pt x="157162" y="455393"/>
                  <a:pt x="161925" y="458568"/>
                </a:cubicBezTo>
                <a:cubicBezTo>
                  <a:pt x="177800" y="482380"/>
                  <a:pt x="166687" y="469680"/>
                  <a:pt x="200025" y="491905"/>
                </a:cubicBezTo>
                <a:lnTo>
                  <a:pt x="214312" y="501430"/>
                </a:lnTo>
                <a:lnTo>
                  <a:pt x="228600" y="510955"/>
                </a:lnTo>
                <a:cubicBezTo>
                  <a:pt x="243694" y="533597"/>
                  <a:pt x="232695" y="523433"/>
                  <a:pt x="266700" y="534768"/>
                </a:cubicBezTo>
                <a:lnTo>
                  <a:pt x="280987" y="539530"/>
                </a:lnTo>
                <a:cubicBezTo>
                  <a:pt x="285750" y="542705"/>
                  <a:pt x="290044" y="546730"/>
                  <a:pt x="295275" y="549055"/>
                </a:cubicBezTo>
                <a:cubicBezTo>
                  <a:pt x="304450" y="553133"/>
                  <a:pt x="323850" y="558580"/>
                  <a:pt x="323850" y="558580"/>
                </a:cubicBezTo>
                <a:cubicBezTo>
                  <a:pt x="328612" y="561755"/>
                  <a:pt x="333018" y="565545"/>
                  <a:pt x="338137" y="568105"/>
                </a:cubicBezTo>
                <a:cubicBezTo>
                  <a:pt x="352822" y="575448"/>
                  <a:pt x="377387" y="575988"/>
                  <a:pt x="390525" y="577630"/>
                </a:cubicBezTo>
                <a:cubicBezTo>
                  <a:pt x="424774" y="589048"/>
                  <a:pt x="382010" y="575197"/>
                  <a:pt x="423862" y="587155"/>
                </a:cubicBezTo>
                <a:cubicBezTo>
                  <a:pt x="428689" y="588534"/>
                  <a:pt x="433141" y="591584"/>
                  <a:pt x="438150" y="591918"/>
                </a:cubicBezTo>
                <a:cubicBezTo>
                  <a:pt x="480947" y="594771"/>
                  <a:pt x="523875" y="595093"/>
                  <a:pt x="566737" y="596680"/>
                </a:cubicBezTo>
                <a:cubicBezTo>
                  <a:pt x="606425" y="595093"/>
                  <a:pt x="646226" y="595310"/>
                  <a:pt x="685800" y="591918"/>
                </a:cubicBezTo>
                <a:cubicBezTo>
                  <a:pt x="701930" y="590535"/>
                  <a:pt x="717456" y="585055"/>
                  <a:pt x="733425" y="582393"/>
                </a:cubicBezTo>
                <a:lnTo>
                  <a:pt x="762000" y="577630"/>
                </a:lnTo>
                <a:cubicBezTo>
                  <a:pt x="797654" y="553860"/>
                  <a:pt x="759570" y="575851"/>
                  <a:pt x="842962" y="563343"/>
                </a:cubicBezTo>
                <a:cubicBezTo>
                  <a:pt x="852891" y="561854"/>
                  <a:pt x="871537" y="553818"/>
                  <a:pt x="871537" y="553818"/>
                </a:cubicBezTo>
                <a:cubicBezTo>
                  <a:pt x="876300" y="550643"/>
                  <a:pt x="880705" y="546853"/>
                  <a:pt x="885825" y="544293"/>
                </a:cubicBezTo>
                <a:cubicBezTo>
                  <a:pt x="893443" y="540484"/>
                  <a:pt x="912033" y="536805"/>
                  <a:pt x="919162" y="534768"/>
                </a:cubicBezTo>
                <a:cubicBezTo>
                  <a:pt x="923989" y="533389"/>
                  <a:pt x="928960" y="532250"/>
                  <a:pt x="933450" y="530005"/>
                </a:cubicBezTo>
                <a:cubicBezTo>
                  <a:pt x="938569" y="527445"/>
                  <a:pt x="942507" y="522805"/>
                  <a:pt x="947737" y="520480"/>
                </a:cubicBezTo>
                <a:cubicBezTo>
                  <a:pt x="956912" y="516402"/>
                  <a:pt x="967332" y="515445"/>
                  <a:pt x="976312" y="510955"/>
                </a:cubicBezTo>
                <a:lnTo>
                  <a:pt x="995362" y="501430"/>
                </a:lnTo>
                <a:cubicBezTo>
                  <a:pt x="996950" y="496668"/>
                  <a:pt x="996575" y="490693"/>
                  <a:pt x="1000125" y="487143"/>
                </a:cubicBezTo>
                <a:cubicBezTo>
                  <a:pt x="1005892" y="481376"/>
                  <a:pt x="1016686" y="482380"/>
                  <a:pt x="1023937" y="4823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5" name="44 Forma libre"/>
          <p:cNvSpPr/>
          <p:nvPr/>
        </p:nvSpPr>
        <p:spPr>
          <a:xfrm>
            <a:off x="4910138" y="4067175"/>
            <a:ext cx="1066800" cy="633413"/>
          </a:xfrm>
          <a:custGeom>
            <a:avLst/>
            <a:gdLst>
              <a:gd name="connsiteX0" fmla="*/ 0 w 1066800"/>
              <a:gd name="connsiteY0" fmla="*/ 633413 h 633413"/>
              <a:gd name="connsiteX1" fmla="*/ 42863 w 1066800"/>
              <a:gd name="connsiteY1" fmla="*/ 609600 h 633413"/>
              <a:gd name="connsiteX2" fmla="*/ 57150 w 1066800"/>
              <a:gd name="connsiteY2" fmla="*/ 595313 h 633413"/>
              <a:gd name="connsiteX3" fmla="*/ 85725 w 1066800"/>
              <a:gd name="connsiteY3" fmla="*/ 581025 h 633413"/>
              <a:gd name="connsiteX4" fmla="*/ 100013 w 1066800"/>
              <a:gd name="connsiteY4" fmla="*/ 566738 h 633413"/>
              <a:gd name="connsiteX5" fmla="*/ 128588 w 1066800"/>
              <a:gd name="connsiteY5" fmla="*/ 557213 h 633413"/>
              <a:gd name="connsiteX6" fmla="*/ 161925 w 1066800"/>
              <a:gd name="connsiteY6" fmla="*/ 547688 h 633413"/>
              <a:gd name="connsiteX7" fmla="*/ 176213 w 1066800"/>
              <a:gd name="connsiteY7" fmla="*/ 538163 h 633413"/>
              <a:gd name="connsiteX8" fmla="*/ 228600 w 1066800"/>
              <a:gd name="connsiteY8" fmla="*/ 528638 h 633413"/>
              <a:gd name="connsiteX9" fmla="*/ 366713 w 1066800"/>
              <a:gd name="connsiteY9" fmla="*/ 514350 h 633413"/>
              <a:gd name="connsiteX10" fmla="*/ 452438 w 1066800"/>
              <a:gd name="connsiteY10" fmla="*/ 509588 h 633413"/>
              <a:gd name="connsiteX11" fmla="*/ 466725 w 1066800"/>
              <a:gd name="connsiteY11" fmla="*/ 504825 h 633413"/>
              <a:gd name="connsiteX12" fmla="*/ 509588 w 1066800"/>
              <a:gd name="connsiteY12" fmla="*/ 500063 h 633413"/>
              <a:gd name="connsiteX13" fmla="*/ 523875 w 1066800"/>
              <a:gd name="connsiteY13" fmla="*/ 490538 h 633413"/>
              <a:gd name="connsiteX14" fmla="*/ 571500 w 1066800"/>
              <a:gd name="connsiteY14" fmla="*/ 485775 h 633413"/>
              <a:gd name="connsiteX15" fmla="*/ 600075 w 1066800"/>
              <a:gd name="connsiteY15" fmla="*/ 481013 h 633413"/>
              <a:gd name="connsiteX16" fmla="*/ 614363 w 1066800"/>
              <a:gd name="connsiteY16" fmla="*/ 466725 h 633413"/>
              <a:gd name="connsiteX17" fmla="*/ 628650 w 1066800"/>
              <a:gd name="connsiteY17" fmla="*/ 461963 h 633413"/>
              <a:gd name="connsiteX18" fmla="*/ 661988 w 1066800"/>
              <a:gd name="connsiteY18" fmla="*/ 452438 h 633413"/>
              <a:gd name="connsiteX19" fmla="*/ 671513 w 1066800"/>
              <a:gd name="connsiteY19" fmla="*/ 438150 h 633413"/>
              <a:gd name="connsiteX20" fmla="*/ 690563 w 1066800"/>
              <a:gd name="connsiteY20" fmla="*/ 433388 h 633413"/>
              <a:gd name="connsiteX21" fmla="*/ 704850 w 1066800"/>
              <a:gd name="connsiteY21" fmla="*/ 423863 h 633413"/>
              <a:gd name="connsiteX22" fmla="*/ 723900 w 1066800"/>
              <a:gd name="connsiteY22" fmla="*/ 400050 h 633413"/>
              <a:gd name="connsiteX23" fmla="*/ 728663 w 1066800"/>
              <a:gd name="connsiteY23" fmla="*/ 381000 h 633413"/>
              <a:gd name="connsiteX24" fmla="*/ 738188 w 1066800"/>
              <a:gd name="connsiteY24" fmla="*/ 366713 h 633413"/>
              <a:gd name="connsiteX25" fmla="*/ 742950 w 1066800"/>
              <a:gd name="connsiteY25" fmla="*/ 319088 h 633413"/>
              <a:gd name="connsiteX26" fmla="*/ 733425 w 1066800"/>
              <a:gd name="connsiteY26" fmla="*/ 271463 h 633413"/>
              <a:gd name="connsiteX27" fmla="*/ 723900 w 1066800"/>
              <a:gd name="connsiteY27" fmla="*/ 166688 h 633413"/>
              <a:gd name="connsiteX28" fmla="*/ 714375 w 1066800"/>
              <a:gd name="connsiteY28" fmla="*/ 133350 h 633413"/>
              <a:gd name="connsiteX29" fmla="*/ 733425 w 1066800"/>
              <a:gd name="connsiteY29" fmla="*/ 95250 h 633413"/>
              <a:gd name="connsiteX30" fmla="*/ 752475 w 1066800"/>
              <a:gd name="connsiteY30" fmla="*/ 71438 h 633413"/>
              <a:gd name="connsiteX31" fmla="*/ 766763 w 1066800"/>
              <a:gd name="connsiteY31" fmla="*/ 38100 h 633413"/>
              <a:gd name="connsiteX32" fmla="*/ 785813 w 1066800"/>
              <a:gd name="connsiteY32" fmla="*/ 28575 h 633413"/>
              <a:gd name="connsiteX33" fmla="*/ 833438 w 1066800"/>
              <a:gd name="connsiteY33" fmla="*/ 14288 h 633413"/>
              <a:gd name="connsiteX34" fmla="*/ 862013 w 1066800"/>
              <a:gd name="connsiteY34" fmla="*/ 0 h 633413"/>
              <a:gd name="connsiteX35" fmla="*/ 900113 w 1066800"/>
              <a:gd name="connsiteY35" fmla="*/ 9525 h 633413"/>
              <a:gd name="connsiteX36" fmla="*/ 919163 w 1066800"/>
              <a:gd name="connsiteY36" fmla="*/ 19050 h 633413"/>
              <a:gd name="connsiteX37" fmla="*/ 985838 w 1066800"/>
              <a:gd name="connsiteY37" fmla="*/ 28575 h 633413"/>
              <a:gd name="connsiteX38" fmla="*/ 1000125 w 1066800"/>
              <a:gd name="connsiteY38" fmla="*/ 33338 h 633413"/>
              <a:gd name="connsiteX39" fmla="*/ 1042988 w 1066800"/>
              <a:gd name="connsiteY39" fmla="*/ 42863 h 633413"/>
              <a:gd name="connsiteX40" fmla="*/ 1066800 w 1066800"/>
              <a:gd name="connsiteY40" fmla="*/ 52388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66800" h="633413">
                <a:moveTo>
                  <a:pt x="0" y="633413"/>
                </a:moveTo>
                <a:cubicBezTo>
                  <a:pt x="17966" y="627424"/>
                  <a:pt x="26487" y="625976"/>
                  <a:pt x="42863" y="609600"/>
                </a:cubicBezTo>
                <a:cubicBezTo>
                  <a:pt x="47625" y="604838"/>
                  <a:pt x="51546" y="599049"/>
                  <a:pt x="57150" y="595313"/>
                </a:cubicBezTo>
                <a:cubicBezTo>
                  <a:pt x="100112" y="566672"/>
                  <a:pt x="40760" y="618495"/>
                  <a:pt x="85725" y="581025"/>
                </a:cubicBezTo>
                <a:cubicBezTo>
                  <a:pt x="90899" y="576713"/>
                  <a:pt x="94125" y="570009"/>
                  <a:pt x="100013" y="566738"/>
                </a:cubicBezTo>
                <a:cubicBezTo>
                  <a:pt x="108790" y="561862"/>
                  <a:pt x="118848" y="559648"/>
                  <a:pt x="128588" y="557213"/>
                </a:cubicBezTo>
                <a:cubicBezTo>
                  <a:pt x="152508" y="551232"/>
                  <a:pt x="141428" y="554520"/>
                  <a:pt x="161925" y="547688"/>
                </a:cubicBezTo>
                <a:cubicBezTo>
                  <a:pt x="166688" y="544513"/>
                  <a:pt x="171093" y="540723"/>
                  <a:pt x="176213" y="538163"/>
                </a:cubicBezTo>
                <a:cubicBezTo>
                  <a:pt x="190899" y="530820"/>
                  <a:pt x="215459" y="530281"/>
                  <a:pt x="228600" y="528638"/>
                </a:cubicBezTo>
                <a:cubicBezTo>
                  <a:pt x="288284" y="504765"/>
                  <a:pt x="241798" y="520298"/>
                  <a:pt x="366713" y="514350"/>
                </a:cubicBezTo>
                <a:lnTo>
                  <a:pt x="452438" y="509588"/>
                </a:lnTo>
                <a:cubicBezTo>
                  <a:pt x="457200" y="508000"/>
                  <a:pt x="461773" y="505650"/>
                  <a:pt x="466725" y="504825"/>
                </a:cubicBezTo>
                <a:cubicBezTo>
                  <a:pt x="480905" y="502462"/>
                  <a:pt x="495642" y="503549"/>
                  <a:pt x="509588" y="500063"/>
                </a:cubicBezTo>
                <a:cubicBezTo>
                  <a:pt x="515141" y="498675"/>
                  <a:pt x="518298" y="491825"/>
                  <a:pt x="523875" y="490538"/>
                </a:cubicBezTo>
                <a:cubicBezTo>
                  <a:pt x="539421" y="486950"/>
                  <a:pt x="555669" y="487754"/>
                  <a:pt x="571500" y="485775"/>
                </a:cubicBezTo>
                <a:cubicBezTo>
                  <a:pt x="581082" y="484577"/>
                  <a:pt x="590550" y="482600"/>
                  <a:pt x="600075" y="481013"/>
                </a:cubicBezTo>
                <a:cubicBezTo>
                  <a:pt x="604838" y="476250"/>
                  <a:pt x="608759" y="470461"/>
                  <a:pt x="614363" y="466725"/>
                </a:cubicBezTo>
                <a:cubicBezTo>
                  <a:pt x="618540" y="463940"/>
                  <a:pt x="623823" y="463342"/>
                  <a:pt x="628650" y="461963"/>
                </a:cubicBezTo>
                <a:cubicBezTo>
                  <a:pt x="670519" y="450000"/>
                  <a:pt x="627724" y="463858"/>
                  <a:pt x="661988" y="452438"/>
                </a:cubicBezTo>
                <a:cubicBezTo>
                  <a:pt x="665163" y="447675"/>
                  <a:pt x="666750" y="441325"/>
                  <a:pt x="671513" y="438150"/>
                </a:cubicBezTo>
                <a:cubicBezTo>
                  <a:pt x="676959" y="434519"/>
                  <a:pt x="684547" y="435966"/>
                  <a:pt x="690563" y="433388"/>
                </a:cubicBezTo>
                <a:cubicBezTo>
                  <a:pt x="695824" y="431133"/>
                  <a:pt x="700088" y="427038"/>
                  <a:pt x="704850" y="423863"/>
                </a:cubicBezTo>
                <a:cubicBezTo>
                  <a:pt x="720421" y="377152"/>
                  <a:pt x="695177" y="443135"/>
                  <a:pt x="723900" y="400050"/>
                </a:cubicBezTo>
                <a:cubicBezTo>
                  <a:pt x="727531" y="394604"/>
                  <a:pt x="726085" y="387016"/>
                  <a:pt x="728663" y="381000"/>
                </a:cubicBezTo>
                <a:cubicBezTo>
                  <a:pt x="730918" y="375739"/>
                  <a:pt x="735013" y="371475"/>
                  <a:pt x="738188" y="366713"/>
                </a:cubicBezTo>
                <a:cubicBezTo>
                  <a:pt x="739775" y="350838"/>
                  <a:pt x="742950" y="335042"/>
                  <a:pt x="742950" y="319088"/>
                </a:cubicBezTo>
                <a:cubicBezTo>
                  <a:pt x="742950" y="297194"/>
                  <a:pt x="739291" y="289059"/>
                  <a:pt x="733425" y="271463"/>
                </a:cubicBezTo>
                <a:cubicBezTo>
                  <a:pt x="731462" y="245939"/>
                  <a:pt x="728240" y="194895"/>
                  <a:pt x="723900" y="166688"/>
                </a:cubicBezTo>
                <a:cubicBezTo>
                  <a:pt x="722191" y="155577"/>
                  <a:pt x="717933" y="144023"/>
                  <a:pt x="714375" y="133350"/>
                </a:cubicBezTo>
                <a:cubicBezTo>
                  <a:pt x="724704" y="71382"/>
                  <a:pt x="708362" y="126578"/>
                  <a:pt x="733425" y="95250"/>
                </a:cubicBezTo>
                <a:cubicBezTo>
                  <a:pt x="759715" y="62388"/>
                  <a:pt x="711531" y="98735"/>
                  <a:pt x="752475" y="71438"/>
                </a:cubicBezTo>
                <a:cubicBezTo>
                  <a:pt x="755459" y="59505"/>
                  <a:pt x="756377" y="46755"/>
                  <a:pt x="766763" y="38100"/>
                </a:cubicBezTo>
                <a:cubicBezTo>
                  <a:pt x="772217" y="33555"/>
                  <a:pt x="779221" y="31212"/>
                  <a:pt x="785813" y="28575"/>
                </a:cubicBezTo>
                <a:cubicBezTo>
                  <a:pt x="805140" y="20844"/>
                  <a:pt x="814724" y="18966"/>
                  <a:pt x="833438" y="14288"/>
                </a:cubicBezTo>
                <a:cubicBezTo>
                  <a:pt x="840662" y="9472"/>
                  <a:pt x="852154" y="0"/>
                  <a:pt x="862013" y="0"/>
                </a:cubicBezTo>
                <a:cubicBezTo>
                  <a:pt x="869462" y="0"/>
                  <a:pt x="891347" y="5768"/>
                  <a:pt x="900113" y="9525"/>
                </a:cubicBezTo>
                <a:cubicBezTo>
                  <a:pt x="906639" y="12322"/>
                  <a:pt x="912428" y="16805"/>
                  <a:pt x="919163" y="19050"/>
                </a:cubicBezTo>
                <a:cubicBezTo>
                  <a:pt x="934331" y="24106"/>
                  <a:pt x="975316" y="27406"/>
                  <a:pt x="985838" y="28575"/>
                </a:cubicBezTo>
                <a:cubicBezTo>
                  <a:pt x="990600" y="30163"/>
                  <a:pt x="995298" y="31959"/>
                  <a:pt x="1000125" y="33338"/>
                </a:cubicBezTo>
                <a:cubicBezTo>
                  <a:pt x="1015807" y="37819"/>
                  <a:pt x="1026634" y="39592"/>
                  <a:pt x="1042988" y="42863"/>
                </a:cubicBezTo>
                <a:cubicBezTo>
                  <a:pt x="1059917" y="54149"/>
                  <a:pt x="1051551" y="52388"/>
                  <a:pt x="1066800" y="5238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6" name="45 Forma libre"/>
          <p:cNvSpPr/>
          <p:nvPr/>
        </p:nvSpPr>
        <p:spPr>
          <a:xfrm>
            <a:off x="5967413" y="3843338"/>
            <a:ext cx="128587" cy="280987"/>
          </a:xfrm>
          <a:custGeom>
            <a:avLst/>
            <a:gdLst>
              <a:gd name="connsiteX0" fmla="*/ 0 w 129468"/>
              <a:gd name="connsiteY0" fmla="*/ 280987 h 280987"/>
              <a:gd name="connsiteX1" fmla="*/ 9525 w 129468"/>
              <a:gd name="connsiteY1" fmla="*/ 266700 h 280987"/>
              <a:gd name="connsiteX2" fmla="*/ 19050 w 129468"/>
              <a:gd name="connsiteY2" fmla="*/ 238125 h 280987"/>
              <a:gd name="connsiteX3" fmla="*/ 23813 w 129468"/>
              <a:gd name="connsiteY3" fmla="*/ 223837 h 280987"/>
              <a:gd name="connsiteX4" fmla="*/ 33338 w 129468"/>
              <a:gd name="connsiteY4" fmla="*/ 209550 h 280987"/>
              <a:gd name="connsiteX5" fmla="*/ 52388 w 129468"/>
              <a:gd name="connsiteY5" fmla="*/ 166687 h 280987"/>
              <a:gd name="connsiteX6" fmla="*/ 66675 w 129468"/>
              <a:gd name="connsiteY6" fmla="*/ 119062 h 280987"/>
              <a:gd name="connsiteX7" fmla="*/ 85725 w 129468"/>
              <a:gd name="connsiteY7" fmla="*/ 90487 h 280987"/>
              <a:gd name="connsiteX8" fmla="*/ 100013 w 129468"/>
              <a:gd name="connsiteY8" fmla="*/ 61912 h 280987"/>
              <a:gd name="connsiteX9" fmla="*/ 109538 w 129468"/>
              <a:gd name="connsiteY9" fmla="*/ 33337 h 280987"/>
              <a:gd name="connsiteX10" fmla="*/ 128588 w 129468"/>
              <a:gd name="connsiteY10" fmla="*/ 0 h 28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468" h="280987">
                <a:moveTo>
                  <a:pt x="0" y="280987"/>
                </a:moveTo>
                <a:cubicBezTo>
                  <a:pt x="3175" y="276225"/>
                  <a:pt x="7200" y="271930"/>
                  <a:pt x="9525" y="266700"/>
                </a:cubicBezTo>
                <a:cubicBezTo>
                  <a:pt x="13603" y="257525"/>
                  <a:pt x="15875" y="247650"/>
                  <a:pt x="19050" y="238125"/>
                </a:cubicBezTo>
                <a:cubicBezTo>
                  <a:pt x="20638" y="233362"/>
                  <a:pt x="21028" y="228014"/>
                  <a:pt x="23813" y="223837"/>
                </a:cubicBezTo>
                <a:lnTo>
                  <a:pt x="33338" y="209550"/>
                </a:lnTo>
                <a:cubicBezTo>
                  <a:pt x="44673" y="175545"/>
                  <a:pt x="37294" y="189329"/>
                  <a:pt x="52388" y="166687"/>
                </a:cubicBezTo>
                <a:cubicBezTo>
                  <a:pt x="55050" y="156037"/>
                  <a:pt x="62036" y="126021"/>
                  <a:pt x="66675" y="119062"/>
                </a:cubicBezTo>
                <a:cubicBezTo>
                  <a:pt x="73025" y="109537"/>
                  <a:pt x="82104" y="101347"/>
                  <a:pt x="85725" y="90487"/>
                </a:cubicBezTo>
                <a:cubicBezTo>
                  <a:pt x="92298" y="70770"/>
                  <a:pt x="87703" y="80377"/>
                  <a:pt x="100013" y="61912"/>
                </a:cubicBezTo>
                <a:cubicBezTo>
                  <a:pt x="103188" y="52387"/>
                  <a:pt x="103969" y="41691"/>
                  <a:pt x="109538" y="33337"/>
                </a:cubicBezTo>
                <a:cubicBezTo>
                  <a:pt x="129468" y="3441"/>
                  <a:pt x="128588" y="16210"/>
                  <a:pt x="128588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8" name="47 Forma libre"/>
          <p:cNvSpPr/>
          <p:nvPr/>
        </p:nvSpPr>
        <p:spPr>
          <a:xfrm>
            <a:off x="5781675" y="3743325"/>
            <a:ext cx="314325" cy="100013"/>
          </a:xfrm>
          <a:custGeom>
            <a:avLst/>
            <a:gdLst>
              <a:gd name="connsiteX0" fmla="*/ 314325 w 314325"/>
              <a:gd name="connsiteY0" fmla="*/ 100013 h 100013"/>
              <a:gd name="connsiteX1" fmla="*/ 285750 w 314325"/>
              <a:gd name="connsiteY1" fmla="*/ 90488 h 100013"/>
              <a:gd name="connsiteX2" fmla="*/ 271462 w 314325"/>
              <a:gd name="connsiteY2" fmla="*/ 85725 h 100013"/>
              <a:gd name="connsiteX3" fmla="*/ 252412 w 314325"/>
              <a:gd name="connsiteY3" fmla="*/ 80963 h 100013"/>
              <a:gd name="connsiteX4" fmla="*/ 238125 w 314325"/>
              <a:gd name="connsiteY4" fmla="*/ 76200 h 100013"/>
              <a:gd name="connsiteX5" fmla="*/ 214312 w 314325"/>
              <a:gd name="connsiteY5" fmla="*/ 71438 h 100013"/>
              <a:gd name="connsiteX6" fmla="*/ 185737 w 314325"/>
              <a:gd name="connsiteY6" fmla="*/ 61913 h 100013"/>
              <a:gd name="connsiteX7" fmla="*/ 171450 w 314325"/>
              <a:gd name="connsiteY7" fmla="*/ 52388 h 100013"/>
              <a:gd name="connsiteX8" fmla="*/ 152400 w 314325"/>
              <a:gd name="connsiteY8" fmla="*/ 47625 h 100013"/>
              <a:gd name="connsiteX9" fmla="*/ 138112 w 314325"/>
              <a:gd name="connsiteY9" fmla="*/ 42863 h 100013"/>
              <a:gd name="connsiteX10" fmla="*/ 114300 w 314325"/>
              <a:gd name="connsiteY10" fmla="*/ 38100 h 100013"/>
              <a:gd name="connsiteX11" fmla="*/ 85725 w 314325"/>
              <a:gd name="connsiteY11" fmla="*/ 28575 h 100013"/>
              <a:gd name="connsiteX12" fmla="*/ 71437 w 314325"/>
              <a:gd name="connsiteY12" fmla="*/ 19050 h 100013"/>
              <a:gd name="connsiteX13" fmla="*/ 9525 w 314325"/>
              <a:gd name="connsiteY13" fmla="*/ 9525 h 100013"/>
              <a:gd name="connsiteX14" fmla="*/ 0 w 314325"/>
              <a:gd name="connsiteY14" fmla="*/ 0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4325" h="100013">
                <a:moveTo>
                  <a:pt x="314325" y="100013"/>
                </a:moveTo>
                <a:lnTo>
                  <a:pt x="285750" y="90488"/>
                </a:lnTo>
                <a:cubicBezTo>
                  <a:pt x="280987" y="88900"/>
                  <a:pt x="276332" y="86942"/>
                  <a:pt x="271462" y="85725"/>
                </a:cubicBezTo>
                <a:cubicBezTo>
                  <a:pt x="265112" y="84138"/>
                  <a:pt x="258706" y="82761"/>
                  <a:pt x="252412" y="80963"/>
                </a:cubicBezTo>
                <a:cubicBezTo>
                  <a:pt x="247585" y="79584"/>
                  <a:pt x="242995" y="77418"/>
                  <a:pt x="238125" y="76200"/>
                </a:cubicBezTo>
                <a:cubicBezTo>
                  <a:pt x="230272" y="74237"/>
                  <a:pt x="222122" y="73568"/>
                  <a:pt x="214312" y="71438"/>
                </a:cubicBezTo>
                <a:cubicBezTo>
                  <a:pt x="204626" y="68796"/>
                  <a:pt x="185737" y="61913"/>
                  <a:pt x="185737" y="61913"/>
                </a:cubicBezTo>
                <a:cubicBezTo>
                  <a:pt x="180975" y="58738"/>
                  <a:pt x="176711" y="54643"/>
                  <a:pt x="171450" y="52388"/>
                </a:cubicBezTo>
                <a:cubicBezTo>
                  <a:pt x="165434" y="49810"/>
                  <a:pt x="158694" y="49423"/>
                  <a:pt x="152400" y="47625"/>
                </a:cubicBezTo>
                <a:cubicBezTo>
                  <a:pt x="147573" y="46246"/>
                  <a:pt x="142982" y="44081"/>
                  <a:pt x="138112" y="42863"/>
                </a:cubicBezTo>
                <a:cubicBezTo>
                  <a:pt x="130259" y="40900"/>
                  <a:pt x="122109" y="40230"/>
                  <a:pt x="114300" y="38100"/>
                </a:cubicBezTo>
                <a:cubicBezTo>
                  <a:pt x="104614" y="35458"/>
                  <a:pt x="94079" y="34144"/>
                  <a:pt x="85725" y="28575"/>
                </a:cubicBezTo>
                <a:cubicBezTo>
                  <a:pt x="80962" y="25400"/>
                  <a:pt x="76920" y="20695"/>
                  <a:pt x="71437" y="19050"/>
                </a:cubicBezTo>
                <a:cubicBezTo>
                  <a:pt x="66669" y="17620"/>
                  <a:pt x="16372" y="12093"/>
                  <a:pt x="9525" y="9525"/>
                </a:cubicBezTo>
                <a:cubicBezTo>
                  <a:pt x="5321" y="7948"/>
                  <a:pt x="3175" y="3175"/>
                  <a:pt x="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9" name="48 Forma libre"/>
          <p:cNvSpPr/>
          <p:nvPr/>
        </p:nvSpPr>
        <p:spPr>
          <a:xfrm>
            <a:off x="5348288" y="3738563"/>
            <a:ext cx="433387" cy="68262"/>
          </a:xfrm>
          <a:custGeom>
            <a:avLst/>
            <a:gdLst>
              <a:gd name="connsiteX0" fmla="*/ 433388 w 433388"/>
              <a:gd name="connsiteY0" fmla="*/ 0 h 67556"/>
              <a:gd name="connsiteX1" fmla="*/ 361950 w 433388"/>
              <a:gd name="connsiteY1" fmla="*/ 4762 h 67556"/>
              <a:gd name="connsiteX2" fmla="*/ 328613 w 433388"/>
              <a:gd name="connsiteY2" fmla="*/ 9525 h 67556"/>
              <a:gd name="connsiteX3" fmla="*/ 242888 w 433388"/>
              <a:gd name="connsiteY3" fmla="*/ 14287 h 67556"/>
              <a:gd name="connsiteX4" fmla="*/ 214313 w 433388"/>
              <a:gd name="connsiteY4" fmla="*/ 19050 h 67556"/>
              <a:gd name="connsiteX5" fmla="*/ 161925 w 433388"/>
              <a:gd name="connsiteY5" fmla="*/ 23812 h 67556"/>
              <a:gd name="connsiteX6" fmla="*/ 119063 w 433388"/>
              <a:gd name="connsiteY6" fmla="*/ 38100 h 67556"/>
              <a:gd name="connsiteX7" fmla="*/ 104775 w 433388"/>
              <a:gd name="connsiteY7" fmla="*/ 42862 h 67556"/>
              <a:gd name="connsiteX8" fmla="*/ 47625 w 433388"/>
              <a:gd name="connsiteY8" fmla="*/ 47625 h 67556"/>
              <a:gd name="connsiteX9" fmla="*/ 19050 w 433388"/>
              <a:gd name="connsiteY9" fmla="*/ 57150 h 67556"/>
              <a:gd name="connsiteX10" fmla="*/ 0 w 433388"/>
              <a:gd name="connsiteY10" fmla="*/ 66675 h 67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3388" h="67556">
                <a:moveTo>
                  <a:pt x="433388" y="0"/>
                </a:moveTo>
                <a:cubicBezTo>
                  <a:pt x="409575" y="1587"/>
                  <a:pt x="385718" y="2601"/>
                  <a:pt x="361950" y="4762"/>
                </a:cubicBezTo>
                <a:cubicBezTo>
                  <a:pt x="350771" y="5778"/>
                  <a:pt x="339802" y="8630"/>
                  <a:pt x="328613" y="9525"/>
                </a:cubicBezTo>
                <a:cubicBezTo>
                  <a:pt x="300085" y="11807"/>
                  <a:pt x="271463" y="12700"/>
                  <a:pt x="242888" y="14287"/>
                </a:cubicBezTo>
                <a:cubicBezTo>
                  <a:pt x="233363" y="15875"/>
                  <a:pt x="223903" y="17922"/>
                  <a:pt x="214313" y="19050"/>
                </a:cubicBezTo>
                <a:cubicBezTo>
                  <a:pt x="196898" y="21099"/>
                  <a:pt x="179193" y="20765"/>
                  <a:pt x="161925" y="23812"/>
                </a:cubicBezTo>
                <a:cubicBezTo>
                  <a:pt x="161911" y="23814"/>
                  <a:pt x="126214" y="35716"/>
                  <a:pt x="119063" y="38100"/>
                </a:cubicBezTo>
                <a:cubicBezTo>
                  <a:pt x="114300" y="39688"/>
                  <a:pt x="109778" y="42445"/>
                  <a:pt x="104775" y="42862"/>
                </a:cubicBezTo>
                <a:lnTo>
                  <a:pt x="47625" y="47625"/>
                </a:lnTo>
                <a:cubicBezTo>
                  <a:pt x="38100" y="50800"/>
                  <a:pt x="27404" y="51581"/>
                  <a:pt x="19050" y="57150"/>
                </a:cubicBezTo>
                <a:cubicBezTo>
                  <a:pt x="3442" y="67556"/>
                  <a:pt x="10487" y="66675"/>
                  <a:pt x="0" y="666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0" name="49 Forma libre"/>
          <p:cNvSpPr/>
          <p:nvPr/>
        </p:nvSpPr>
        <p:spPr>
          <a:xfrm>
            <a:off x="4756150" y="3800475"/>
            <a:ext cx="587375" cy="214313"/>
          </a:xfrm>
          <a:custGeom>
            <a:avLst/>
            <a:gdLst>
              <a:gd name="connsiteX0" fmla="*/ 587315 w 587315"/>
              <a:gd name="connsiteY0" fmla="*/ 0 h 214313"/>
              <a:gd name="connsiteX1" fmla="*/ 558740 w 587315"/>
              <a:gd name="connsiteY1" fmla="*/ 9525 h 214313"/>
              <a:gd name="connsiteX2" fmla="*/ 544452 w 587315"/>
              <a:gd name="connsiteY2" fmla="*/ 14288 h 214313"/>
              <a:gd name="connsiteX3" fmla="*/ 506352 w 587315"/>
              <a:gd name="connsiteY3" fmla="*/ 33338 h 214313"/>
              <a:gd name="connsiteX4" fmla="*/ 492065 w 587315"/>
              <a:gd name="connsiteY4" fmla="*/ 42863 h 214313"/>
              <a:gd name="connsiteX5" fmla="*/ 449202 w 587315"/>
              <a:gd name="connsiteY5" fmla="*/ 57150 h 214313"/>
              <a:gd name="connsiteX6" fmla="*/ 406340 w 587315"/>
              <a:gd name="connsiteY6" fmla="*/ 71438 h 214313"/>
              <a:gd name="connsiteX7" fmla="*/ 392052 w 587315"/>
              <a:gd name="connsiteY7" fmla="*/ 76200 h 214313"/>
              <a:gd name="connsiteX8" fmla="*/ 377765 w 587315"/>
              <a:gd name="connsiteY8" fmla="*/ 85725 h 214313"/>
              <a:gd name="connsiteX9" fmla="*/ 349190 w 587315"/>
              <a:gd name="connsiteY9" fmla="*/ 95250 h 214313"/>
              <a:gd name="connsiteX10" fmla="*/ 315852 w 587315"/>
              <a:gd name="connsiteY10" fmla="*/ 104775 h 214313"/>
              <a:gd name="connsiteX11" fmla="*/ 287277 w 587315"/>
              <a:gd name="connsiteY11" fmla="*/ 119063 h 214313"/>
              <a:gd name="connsiteX12" fmla="*/ 272990 w 587315"/>
              <a:gd name="connsiteY12" fmla="*/ 128588 h 214313"/>
              <a:gd name="connsiteX13" fmla="*/ 234890 w 587315"/>
              <a:gd name="connsiteY13" fmla="*/ 138113 h 214313"/>
              <a:gd name="connsiteX14" fmla="*/ 220602 w 587315"/>
              <a:gd name="connsiteY14" fmla="*/ 142875 h 214313"/>
              <a:gd name="connsiteX15" fmla="*/ 201552 w 587315"/>
              <a:gd name="connsiteY15" fmla="*/ 147638 h 214313"/>
              <a:gd name="connsiteX16" fmla="*/ 187265 w 587315"/>
              <a:gd name="connsiteY16" fmla="*/ 152400 h 214313"/>
              <a:gd name="connsiteX17" fmla="*/ 163452 w 587315"/>
              <a:gd name="connsiteY17" fmla="*/ 157163 h 214313"/>
              <a:gd name="connsiteX18" fmla="*/ 144402 w 587315"/>
              <a:gd name="connsiteY18" fmla="*/ 161925 h 214313"/>
              <a:gd name="connsiteX19" fmla="*/ 130115 w 587315"/>
              <a:gd name="connsiteY19" fmla="*/ 171450 h 214313"/>
              <a:gd name="connsiteX20" fmla="*/ 96777 w 587315"/>
              <a:gd name="connsiteY20" fmla="*/ 180975 h 214313"/>
              <a:gd name="connsiteX21" fmla="*/ 68202 w 587315"/>
              <a:gd name="connsiteY21" fmla="*/ 190500 h 214313"/>
              <a:gd name="connsiteX22" fmla="*/ 53915 w 587315"/>
              <a:gd name="connsiteY22" fmla="*/ 200025 h 214313"/>
              <a:gd name="connsiteX23" fmla="*/ 1527 w 587315"/>
              <a:gd name="connsiteY23" fmla="*/ 209550 h 214313"/>
              <a:gd name="connsiteX24" fmla="*/ 1527 w 587315"/>
              <a:gd name="connsiteY24" fmla="*/ 214313 h 21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87315" h="214313">
                <a:moveTo>
                  <a:pt x="587315" y="0"/>
                </a:moveTo>
                <a:lnTo>
                  <a:pt x="558740" y="9525"/>
                </a:lnTo>
                <a:lnTo>
                  <a:pt x="544452" y="14288"/>
                </a:lnTo>
                <a:cubicBezTo>
                  <a:pt x="526673" y="40956"/>
                  <a:pt x="545462" y="20301"/>
                  <a:pt x="506352" y="33338"/>
                </a:cubicBezTo>
                <a:cubicBezTo>
                  <a:pt x="500922" y="35148"/>
                  <a:pt x="497295" y="40538"/>
                  <a:pt x="492065" y="42863"/>
                </a:cubicBezTo>
                <a:cubicBezTo>
                  <a:pt x="492045" y="42872"/>
                  <a:pt x="456356" y="54765"/>
                  <a:pt x="449202" y="57150"/>
                </a:cubicBezTo>
                <a:lnTo>
                  <a:pt x="406340" y="71438"/>
                </a:lnTo>
                <a:lnTo>
                  <a:pt x="392052" y="76200"/>
                </a:lnTo>
                <a:cubicBezTo>
                  <a:pt x="387290" y="79375"/>
                  <a:pt x="382995" y="83400"/>
                  <a:pt x="377765" y="85725"/>
                </a:cubicBezTo>
                <a:cubicBezTo>
                  <a:pt x="368590" y="89803"/>
                  <a:pt x="358715" y="92075"/>
                  <a:pt x="349190" y="95250"/>
                </a:cubicBezTo>
                <a:cubicBezTo>
                  <a:pt x="328689" y="102084"/>
                  <a:pt x="339777" y="98794"/>
                  <a:pt x="315852" y="104775"/>
                </a:cubicBezTo>
                <a:cubicBezTo>
                  <a:pt x="274909" y="132071"/>
                  <a:pt x="326711" y="99345"/>
                  <a:pt x="287277" y="119063"/>
                </a:cubicBezTo>
                <a:cubicBezTo>
                  <a:pt x="282158" y="121623"/>
                  <a:pt x="278109" y="126028"/>
                  <a:pt x="272990" y="128588"/>
                </a:cubicBezTo>
                <a:cubicBezTo>
                  <a:pt x="262108" y="134029"/>
                  <a:pt x="245750" y="135398"/>
                  <a:pt x="234890" y="138113"/>
                </a:cubicBezTo>
                <a:cubicBezTo>
                  <a:pt x="230020" y="139331"/>
                  <a:pt x="225429" y="141496"/>
                  <a:pt x="220602" y="142875"/>
                </a:cubicBezTo>
                <a:cubicBezTo>
                  <a:pt x="214308" y="144673"/>
                  <a:pt x="207846" y="145840"/>
                  <a:pt x="201552" y="147638"/>
                </a:cubicBezTo>
                <a:cubicBezTo>
                  <a:pt x="196725" y="149017"/>
                  <a:pt x="192135" y="151182"/>
                  <a:pt x="187265" y="152400"/>
                </a:cubicBezTo>
                <a:cubicBezTo>
                  <a:pt x="179412" y="154363"/>
                  <a:pt x="171354" y="155407"/>
                  <a:pt x="163452" y="157163"/>
                </a:cubicBezTo>
                <a:cubicBezTo>
                  <a:pt x="157062" y="158583"/>
                  <a:pt x="150752" y="160338"/>
                  <a:pt x="144402" y="161925"/>
                </a:cubicBezTo>
                <a:cubicBezTo>
                  <a:pt x="139640" y="165100"/>
                  <a:pt x="135234" y="168890"/>
                  <a:pt x="130115" y="171450"/>
                </a:cubicBezTo>
                <a:cubicBezTo>
                  <a:pt x="122108" y="175454"/>
                  <a:pt x="104412" y="178684"/>
                  <a:pt x="96777" y="180975"/>
                </a:cubicBezTo>
                <a:cubicBezTo>
                  <a:pt x="87160" y="183860"/>
                  <a:pt x="68202" y="190500"/>
                  <a:pt x="68202" y="190500"/>
                </a:cubicBezTo>
                <a:cubicBezTo>
                  <a:pt x="63440" y="193675"/>
                  <a:pt x="59176" y="197770"/>
                  <a:pt x="53915" y="200025"/>
                </a:cubicBezTo>
                <a:cubicBezTo>
                  <a:pt x="38177" y="206770"/>
                  <a:pt x="16988" y="205133"/>
                  <a:pt x="1527" y="209550"/>
                </a:cubicBezTo>
                <a:cubicBezTo>
                  <a:pt x="0" y="209986"/>
                  <a:pt x="1527" y="212725"/>
                  <a:pt x="1527" y="21431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1" name="50 Forma libre"/>
          <p:cNvSpPr/>
          <p:nvPr/>
        </p:nvSpPr>
        <p:spPr>
          <a:xfrm>
            <a:off x="4772025" y="3433763"/>
            <a:ext cx="106363" cy="566737"/>
          </a:xfrm>
          <a:custGeom>
            <a:avLst/>
            <a:gdLst>
              <a:gd name="connsiteX0" fmla="*/ 0 w 106195"/>
              <a:gd name="connsiteY0" fmla="*/ 566737 h 566737"/>
              <a:gd name="connsiteX1" fmla="*/ 4762 w 106195"/>
              <a:gd name="connsiteY1" fmla="*/ 528637 h 566737"/>
              <a:gd name="connsiteX2" fmla="*/ 9525 w 106195"/>
              <a:gd name="connsiteY2" fmla="*/ 514350 h 566737"/>
              <a:gd name="connsiteX3" fmla="*/ 19050 w 106195"/>
              <a:gd name="connsiteY3" fmla="*/ 423862 h 566737"/>
              <a:gd name="connsiteX4" fmla="*/ 42862 w 106195"/>
              <a:gd name="connsiteY4" fmla="*/ 381000 h 566737"/>
              <a:gd name="connsiteX5" fmla="*/ 57150 w 106195"/>
              <a:gd name="connsiteY5" fmla="*/ 352425 h 566737"/>
              <a:gd name="connsiteX6" fmla="*/ 71437 w 106195"/>
              <a:gd name="connsiteY6" fmla="*/ 323850 h 566737"/>
              <a:gd name="connsiteX7" fmla="*/ 85725 w 106195"/>
              <a:gd name="connsiteY7" fmla="*/ 319087 h 566737"/>
              <a:gd name="connsiteX8" fmla="*/ 90487 w 106195"/>
              <a:gd name="connsiteY8" fmla="*/ 185737 h 566737"/>
              <a:gd name="connsiteX9" fmla="*/ 95250 w 106195"/>
              <a:gd name="connsiteY9" fmla="*/ 171450 h 566737"/>
              <a:gd name="connsiteX10" fmla="*/ 104775 w 106195"/>
              <a:gd name="connsiteY10" fmla="*/ 123825 h 566737"/>
              <a:gd name="connsiteX11" fmla="*/ 100012 w 106195"/>
              <a:gd name="connsiteY11" fmla="*/ 104775 h 566737"/>
              <a:gd name="connsiteX12" fmla="*/ 80962 w 106195"/>
              <a:gd name="connsiteY12" fmla="*/ 100012 h 566737"/>
              <a:gd name="connsiteX13" fmla="*/ 76200 w 106195"/>
              <a:gd name="connsiteY13" fmla="*/ 71437 h 566737"/>
              <a:gd name="connsiteX14" fmla="*/ 71437 w 106195"/>
              <a:gd name="connsiteY14" fmla="*/ 57150 h 566737"/>
              <a:gd name="connsiteX15" fmla="*/ 66675 w 106195"/>
              <a:gd name="connsiteY15" fmla="*/ 38100 h 566737"/>
              <a:gd name="connsiteX16" fmla="*/ 57150 w 106195"/>
              <a:gd name="connsiteY16" fmla="*/ 23812 h 566737"/>
              <a:gd name="connsiteX17" fmla="*/ 57150 w 106195"/>
              <a:gd name="connsiteY17" fmla="*/ 0 h 56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6195" h="566737">
                <a:moveTo>
                  <a:pt x="0" y="566737"/>
                </a:moveTo>
                <a:cubicBezTo>
                  <a:pt x="1587" y="554037"/>
                  <a:pt x="2472" y="541229"/>
                  <a:pt x="4762" y="528637"/>
                </a:cubicBezTo>
                <a:cubicBezTo>
                  <a:pt x="5660" y="523698"/>
                  <a:pt x="8762" y="519312"/>
                  <a:pt x="9525" y="514350"/>
                </a:cubicBezTo>
                <a:cubicBezTo>
                  <a:pt x="15640" y="474603"/>
                  <a:pt x="12595" y="462594"/>
                  <a:pt x="19050" y="423862"/>
                </a:cubicBezTo>
                <a:cubicBezTo>
                  <a:pt x="23838" y="395137"/>
                  <a:pt x="29224" y="421911"/>
                  <a:pt x="42862" y="381000"/>
                </a:cubicBezTo>
                <a:cubicBezTo>
                  <a:pt x="49435" y="361282"/>
                  <a:pt x="44840" y="370889"/>
                  <a:pt x="57150" y="352425"/>
                </a:cubicBezTo>
                <a:cubicBezTo>
                  <a:pt x="60287" y="343012"/>
                  <a:pt x="63043" y="330565"/>
                  <a:pt x="71437" y="323850"/>
                </a:cubicBezTo>
                <a:cubicBezTo>
                  <a:pt x="75357" y="320714"/>
                  <a:pt x="80962" y="320675"/>
                  <a:pt x="85725" y="319087"/>
                </a:cubicBezTo>
                <a:cubicBezTo>
                  <a:pt x="87312" y="274637"/>
                  <a:pt x="87623" y="230123"/>
                  <a:pt x="90487" y="185737"/>
                </a:cubicBezTo>
                <a:cubicBezTo>
                  <a:pt x="90810" y="180727"/>
                  <a:pt x="94265" y="176373"/>
                  <a:pt x="95250" y="171450"/>
                </a:cubicBezTo>
                <a:cubicBezTo>
                  <a:pt x="106195" y="116726"/>
                  <a:pt x="94014" y="156103"/>
                  <a:pt x="104775" y="123825"/>
                </a:cubicBezTo>
                <a:cubicBezTo>
                  <a:pt x="103187" y="117475"/>
                  <a:pt x="104640" y="109403"/>
                  <a:pt x="100012" y="104775"/>
                </a:cubicBezTo>
                <a:cubicBezTo>
                  <a:pt x="95384" y="100147"/>
                  <a:pt x="84766" y="105338"/>
                  <a:pt x="80962" y="100012"/>
                </a:cubicBezTo>
                <a:cubicBezTo>
                  <a:pt x="75349" y="92154"/>
                  <a:pt x="78295" y="80863"/>
                  <a:pt x="76200" y="71437"/>
                </a:cubicBezTo>
                <a:cubicBezTo>
                  <a:pt x="75111" y="66537"/>
                  <a:pt x="72816" y="61977"/>
                  <a:pt x="71437" y="57150"/>
                </a:cubicBezTo>
                <a:cubicBezTo>
                  <a:pt x="69639" y="50856"/>
                  <a:pt x="69253" y="44116"/>
                  <a:pt x="66675" y="38100"/>
                </a:cubicBezTo>
                <a:cubicBezTo>
                  <a:pt x="64420" y="32839"/>
                  <a:pt x="58538" y="29365"/>
                  <a:pt x="57150" y="23812"/>
                </a:cubicBezTo>
                <a:cubicBezTo>
                  <a:pt x="55225" y="16112"/>
                  <a:pt x="57150" y="7937"/>
                  <a:pt x="5715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2" name="51 Forma libre"/>
          <p:cNvSpPr/>
          <p:nvPr/>
        </p:nvSpPr>
        <p:spPr>
          <a:xfrm>
            <a:off x="4576763" y="2300288"/>
            <a:ext cx="207962" cy="766762"/>
          </a:xfrm>
          <a:custGeom>
            <a:avLst/>
            <a:gdLst>
              <a:gd name="connsiteX0" fmla="*/ 0 w 208375"/>
              <a:gd name="connsiteY0" fmla="*/ 0 h 766762"/>
              <a:gd name="connsiteX1" fmla="*/ 9525 w 208375"/>
              <a:gd name="connsiteY1" fmla="*/ 14287 h 766762"/>
              <a:gd name="connsiteX2" fmla="*/ 23813 w 208375"/>
              <a:gd name="connsiteY2" fmla="*/ 19050 h 766762"/>
              <a:gd name="connsiteX3" fmla="*/ 47625 w 208375"/>
              <a:gd name="connsiteY3" fmla="*/ 52387 h 766762"/>
              <a:gd name="connsiteX4" fmla="*/ 71438 w 208375"/>
              <a:gd name="connsiteY4" fmla="*/ 90487 h 766762"/>
              <a:gd name="connsiteX5" fmla="*/ 85725 w 208375"/>
              <a:gd name="connsiteY5" fmla="*/ 123825 h 766762"/>
              <a:gd name="connsiteX6" fmla="*/ 95250 w 208375"/>
              <a:gd name="connsiteY6" fmla="*/ 138112 h 766762"/>
              <a:gd name="connsiteX7" fmla="*/ 114300 w 208375"/>
              <a:gd name="connsiteY7" fmla="*/ 180975 h 766762"/>
              <a:gd name="connsiteX8" fmla="*/ 128588 w 208375"/>
              <a:gd name="connsiteY8" fmla="*/ 185737 h 766762"/>
              <a:gd name="connsiteX9" fmla="*/ 142875 w 208375"/>
              <a:gd name="connsiteY9" fmla="*/ 214312 h 766762"/>
              <a:gd name="connsiteX10" fmla="*/ 152400 w 208375"/>
              <a:gd name="connsiteY10" fmla="*/ 242887 h 766762"/>
              <a:gd name="connsiteX11" fmla="*/ 171450 w 208375"/>
              <a:gd name="connsiteY11" fmla="*/ 276225 h 766762"/>
              <a:gd name="connsiteX12" fmla="*/ 185738 w 208375"/>
              <a:gd name="connsiteY12" fmla="*/ 304800 h 766762"/>
              <a:gd name="connsiteX13" fmla="*/ 185738 w 208375"/>
              <a:gd name="connsiteY13" fmla="*/ 490537 h 766762"/>
              <a:gd name="connsiteX14" fmla="*/ 166688 w 208375"/>
              <a:gd name="connsiteY14" fmla="*/ 585787 h 766762"/>
              <a:gd name="connsiteX15" fmla="*/ 152400 w 208375"/>
              <a:gd name="connsiteY15" fmla="*/ 628650 h 766762"/>
              <a:gd name="connsiteX16" fmla="*/ 142875 w 208375"/>
              <a:gd name="connsiteY16" fmla="*/ 666750 h 766762"/>
              <a:gd name="connsiteX17" fmla="*/ 133350 w 208375"/>
              <a:gd name="connsiteY17" fmla="*/ 695325 h 766762"/>
              <a:gd name="connsiteX18" fmla="*/ 119063 w 208375"/>
              <a:gd name="connsiteY18" fmla="*/ 704850 h 766762"/>
              <a:gd name="connsiteX19" fmla="*/ 109538 w 208375"/>
              <a:gd name="connsiteY19" fmla="*/ 738187 h 766762"/>
              <a:gd name="connsiteX20" fmla="*/ 95250 w 208375"/>
              <a:gd name="connsiteY20" fmla="*/ 747712 h 766762"/>
              <a:gd name="connsiteX21" fmla="*/ 85725 w 208375"/>
              <a:gd name="connsiteY21" fmla="*/ 766762 h 76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8375" h="766762">
                <a:moveTo>
                  <a:pt x="0" y="0"/>
                </a:moveTo>
                <a:cubicBezTo>
                  <a:pt x="3175" y="4762"/>
                  <a:pt x="5056" y="10711"/>
                  <a:pt x="9525" y="14287"/>
                </a:cubicBezTo>
                <a:cubicBezTo>
                  <a:pt x="13445" y="17423"/>
                  <a:pt x="20895" y="14965"/>
                  <a:pt x="23813" y="19050"/>
                </a:cubicBezTo>
                <a:cubicBezTo>
                  <a:pt x="51594" y="57943"/>
                  <a:pt x="15479" y="41672"/>
                  <a:pt x="47625" y="52387"/>
                </a:cubicBezTo>
                <a:cubicBezTo>
                  <a:pt x="58960" y="86392"/>
                  <a:pt x="48796" y="75393"/>
                  <a:pt x="71438" y="90487"/>
                </a:cubicBezTo>
                <a:cubicBezTo>
                  <a:pt x="76781" y="106517"/>
                  <a:pt x="76308" y="107346"/>
                  <a:pt x="85725" y="123825"/>
                </a:cubicBezTo>
                <a:cubicBezTo>
                  <a:pt x="88565" y="128795"/>
                  <a:pt x="92925" y="132882"/>
                  <a:pt x="95250" y="138112"/>
                </a:cubicBezTo>
                <a:cubicBezTo>
                  <a:pt x="99665" y="148046"/>
                  <a:pt x="103151" y="172056"/>
                  <a:pt x="114300" y="180975"/>
                </a:cubicBezTo>
                <a:cubicBezTo>
                  <a:pt x="118220" y="184111"/>
                  <a:pt x="123825" y="184150"/>
                  <a:pt x="128588" y="185737"/>
                </a:cubicBezTo>
                <a:cubicBezTo>
                  <a:pt x="145951" y="237832"/>
                  <a:pt x="118262" y="158934"/>
                  <a:pt x="142875" y="214312"/>
                </a:cubicBezTo>
                <a:cubicBezTo>
                  <a:pt x="146953" y="223487"/>
                  <a:pt x="146831" y="234533"/>
                  <a:pt x="152400" y="242887"/>
                </a:cubicBezTo>
                <a:cubicBezTo>
                  <a:pt x="161966" y="257237"/>
                  <a:pt x="164198" y="259305"/>
                  <a:pt x="171450" y="276225"/>
                </a:cubicBezTo>
                <a:cubicBezTo>
                  <a:pt x="183281" y="303828"/>
                  <a:pt x="167434" y="277343"/>
                  <a:pt x="185738" y="304800"/>
                </a:cubicBezTo>
                <a:cubicBezTo>
                  <a:pt x="208375" y="372716"/>
                  <a:pt x="192952" y="321007"/>
                  <a:pt x="185738" y="490537"/>
                </a:cubicBezTo>
                <a:cubicBezTo>
                  <a:pt x="180030" y="624664"/>
                  <a:pt x="186160" y="468968"/>
                  <a:pt x="166688" y="585787"/>
                </a:cubicBezTo>
                <a:cubicBezTo>
                  <a:pt x="160984" y="620008"/>
                  <a:pt x="167281" y="606327"/>
                  <a:pt x="152400" y="628650"/>
                </a:cubicBezTo>
                <a:cubicBezTo>
                  <a:pt x="149225" y="641350"/>
                  <a:pt x="147015" y="654331"/>
                  <a:pt x="142875" y="666750"/>
                </a:cubicBezTo>
                <a:cubicBezTo>
                  <a:pt x="139700" y="676275"/>
                  <a:pt x="141704" y="689756"/>
                  <a:pt x="133350" y="695325"/>
                </a:cubicBezTo>
                <a:lnTo>
                  <a:pt x="119063" y="704850"/>
                </a:lnTo>
                <a:cubicBezTo>
                  <a:pt x="118753" y="706091"/>
                  <a:pt x="112021" y="735083"/>
                  <a:pt x="109538" y="738187"/>
                </a:cubicBezTo>
                <a:cubicBezTo>
                  <a:pt x="105962" y="742657"/>
                  <a:pt x="100013" y="744537"/>
                  <a:pt x="95250" y="747712"/>
                </a:cubicBezTo>
                <a:cubicBezTo>
                  <a:pt x="89778" y="764130"/>
                  <a:pt x="94038" y="758451"/>
                  <a:pt x="85725" y="76676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3" name="52 Forma libre"/>
          <p:cNvSpPr/>
          <p:nvPr/>
        </p:nvSpPr>
        <p:spPr>
          <a:xfrm>
            <a:off x="4648200" y="3095625"/>
            <a:ext cx="173038" cy="346075"/>
          </a:xfrm>
          <a:custGeom>
            <a:avLst/>
            <a:gdLst>
              <a:gd name="connsiteX0" fmla="*/ 0 w 173537"/>
              <a:gd name="connsiteY0" fmla="*/ 0 h 346406"/>
              <a:gd name="connsiteX1" fmla="*/ 14287 w 173537"/>
              <a:gd name="connsiteY1" fmla="*/ 42863 h 346406"/>
              <a:gd name="connsiteX2" fmla="*/ 23812 w 173537"/>
              <a:gd name="connsiteY2" fmla="*/ 71438 h 346406"/>
              <a:gd name="connsiteX3" fmla="*/ 38100 w 173537"/>
              <a:gd name="connsiteY3" fmla="*/ 119063 h 346406"/>
              <a:gd name="connsiteX4" fmla="*/ 42862 w 173537"/>
              <a:gd name="connsiteY4" fmla="*/ 133350 h 346406"/>
              <a:gd name="connsiteX5" fmla="*/ 57150 w 173537"/>
              <a:gd name="connsiteY5" fmla="*/ 142875 h 346406"/>
              <a:gd name="connsiteX6" fmla="*/ 66675 w 173537"/>
              <a:gd name="connsiteY6" fmla="*/ 157163 h 346406"/>
              <a:gd name="connsiteX7" fmla="*/ 80962 w 173537"/>
              <a:gd name="connsiteY7" fmla="*/ 166688 h 346406"/>
              <a:gd name="connsiteX8" fmla="*/ 100012 w 173537"/>
              <a:gd name="connsiteY8" fmla="*/ 190500 h 346406"/>
              <a:gd name="connsiteX9" fmla="*/ 114300 w 173537"/>
              <a:gd name="connsiteY9" fmla="*/ 219075 h 346406"/>
              <a:gd name="connsiteX10" fmla="*/ 123825 w 173537"/>
              <a:gd name="connsiteY10" fmla="*/ 233363 h 346406"/>
              <a:gd name="connsiteX11" fmla="*/ 138112 w 173537"/>
              <a:gd name="connsiteY11" fmla="*/ 261938 h 346406"/>
              <a:gd name="connsiteX12" fmla="*/ 147637 w 173537"/>
              <a:gd name="connsiteY12" fmla="*/ 295275 h 346406"/>
              <a:gd name="connsiteX13" fmla="*/ 157162 w 173537"/>
              <a:gd name="connsiteY13" fmla="*/ 309563 h 346406"/>
              <a:gd name="connsiteX14" fmla="*/ 171450 w 173537"/>
              <a:gd name="connsiteY14" fmla="*/ 342900 h 34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3537" h="346406">
                <a:moveTo>
                  <a:pt x="0" y="0"/>
                </a:moveTo>
                <a:lnTo>
                  <a:pt x="14287" y="42863"/>
                </a:lnTo>
                <a:lnTo>
                  <a:pt x="23812" y="71438"/>
                </a:lnTo>
                <a:cubicBezTo>
                  <a:pt x="31011" y="100231"/>
                  <a:pt x="26504" y="84275"/>
                  <a:pt x="38100" y="119063"/>
                </a:cubicBezTo>
                <a:cubicBezTo>
                  <a:pt x="39687" y="123825"/>
                  <a:pt x="38685" y="130566"/>
                  <a:pt x="42862" y="133350"/>
                </a:cubicBezTo>
                <a:lnTo>
                  <a:pt x="57150" y="142875"/>
                </a:lnTo>
                <a:cubicBezTo>
                  <a:pt x="60325" y="147638"/>
                  <a:pt x="62628" y="153115"/>
                  <a:pt x="66675" y="157163"/>
                </a:cubicBezTo>
                <a:cubicBezTo>
                  <a:pt x="70722" y="161210"/>
                  <a:pt x="77386" y="162219"/>
                  <a:pt x="80962" y="166688"/>
                </a:cubicBezTo>
                <a:cubicBezTo>
                  <a:pt x="107252" y="199550"/>
                  <a:pt x="59068" y="163203"/>
                  <a:pt x="100012" y="190500"/>
                </a:cubicBezTo>
                <a:cubicBezTo>
                  <a:pt x="127310" y="231449"/>
                  <a:pt x="94581" y="179639"/>
                  <a:pt x="114300" y="219075"/>
                </a:cubicBezTo>
                <a:cubicBezTo>
                  <a:pt x="116860" y="224195"/>
                  <a:pt x="120650" y="228600"/>
                  <a:pt x="123825" y="233363"/>
                </a:cubicBezTo>
                <a:cubicBezTo>
                  <a:pt x="135792" y="269266"/>
                  <a:pt x="119651" y="225017"/>
                  <a:pt x="138112" y="261938"/>
                </a:cubicBezTo>
                <a:cubicBezTo>
                  <a:pt x="147385" y="280484"/>
                  <a:pt x="138476" y="273898"/>
                  <a:pt x="147637" y="295275"/>
                </a:cubicBezTo>
                <a:cubicBezTo>
                  <a:pt x="149892" y="300536"/>
                  <a:pt x="154837" y="304332"/>
                  <a:pt x="157162" y="309563"/>
                </a:cubicBezTo>
                <a:cubicBezTo>
                  <a:pt x="173537" y="346406"/>
                  <a:pt x="158214" y="329667"/>
                  <a:pt x="171450" y="3429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4" name="53 Forma libre"/>
          <p:cNvSpPr/>
          <p:nvPr/>
        </p:nvSpPr>
        <p:spPr>
          <a:xfrm>
            <a:off x="4805363" y="3424238"/>
            <a:ext cx="14287" cy="19050"/>
          </a:xfrm>
          <a:custGeom>
            <a:avLst/>
            <a:gdLst>
              <a:gd name="connsiteX0" fmla="*/ 0 w 14288"/>
              <a:gd name="connsiteY0" fmla="*/ 0 h 19050"/>
              <a:gd name="connsiteX1" fmla="*/ 14288 w 14288"/>
              <a:gd name="connsiteY1" fmla="*/ 19050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88" h="19050">
                <a:moveTo>
                  <a:pt x="0" y="0"/>
                </a:moveTo>
                <a:cubicBezTo>
                  <a:pt x="10770" y="16155"/>
                  <a:pt x="5478" y="10240"/>
                  <a:pt x="14288" y="190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697" name="54 CuadroTexto"/>
          <p:cNvSpPr txBox="1">
            <a:spLocks noChangeArrowheads="1"/>
          </p:cNvSpPr>
          <p:nvPr/>
        </p:nvSpPr>
        <p:spPr bwMode="auto">
          <a:xfrm>
            <a:off x="8245475" y="5229225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000" b="1">
                <a:latin typeface="Calibri" pitchFamily="34" charset="0"/>
              </a:rPr>
              <a:t>TSA</a:t>
            </a:r>
            <a:endParaRPr lang="es-ES" sz="2000" b="1">
              <a:latin typeface="Calibri" pitchFamily="34" charset="0"/>
            </a:endParaRPr>
          </a:p>
        </p:txBody>
      </p:sp>
      <p:cxnSp>
        <p:nvCxnSpPr>
          <p:cNvPr id="57" name="56 Conector recto de flecha"/>
          <p:cNvCxnSpPr/>
          <p:nvPr/>
        </p:nvCxnSpPr>
        <p:spPr>
          <a:xfrm flipH="1">
            <a:off x="7956550" y="5445125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62 Forma libre"/>
          <p:cNvSpPr/>
          <p:nvPr/>
        </p:nvSpPr>
        <p:spPr>
          <a:xfrm>
            <a:off x="4567238" y="1790700"/>
            <a:ext cx="366712" cy="509588"/>
          </a:xfrm>
          <a:custGeom>
            <a:avLst/>
            <a:gdLst>
              <a:gd name="connsiteX0" fmla="*/ 366713 w 366713"/>
              <a:gd name="connsiteY0" fmla="*/ 0 h 509588"/>
              <a:gd name="connsiteX1" fmla="*/ 352425 w 366713"/>
              <a:gd name="connsiteY1" fmla="*/ 52388 h 509588"/>
              <a:gd name="connsiteX2" fmla="*/ 347663 w 366713"/>
              <a:gd name="connsiteY2" fmla="*/ 66675 h 509588"/>
              <a:gd name="connsiteX3" fmla="*/ 338138 w 366713"/>
              <a:gd name="connsiteY3" fmla="*/ 80963 h 509588"/>
              <a:gd name="connsiteX4" fmla="*/ 323850 w 366713"/>
              <a:gd name="connsiteY4" fmla="*/ 128588 h 509588"/>
              <a:gd name="connsiteX5" fmla="*/ 314325 w 366713"/>
              <a:gd name="connsiteY5" fmla="*/ 157163 h 509588"/>
              <a:gd name="connsiteX6" fmla="*/ 304800 w 366713"/>
              <a:gd name="connsiteY6" fmla="*/ 171450 h 509588"/>
              <a:gd name="connsiteX7" fmla="*/ 295275 w 366713"/>
              <a:gd name="connsiteY7" fmla="*/ 200025 h 509588"/>
              <a:gd name="connsiteX8" fmla="*/ 290513 w 366713"/>
              <a:gd name="connsiteY8" fmla="*/ 214313 h 509588"/>
              <a:gd name="connsiteX9" fmla="*/ 285750 w 366713"/>
              <a:gd name="connsiteY9" fmla="*/ 233363 h 509588"/>
              <a:gd name="connsiteX10" fmla="*/ 276225 w 366713"/>
              <a:gd name="connsiteY10" fmla="*/ 261938 h 509588"/>
              <a:gd name="connsiteX11" fmla="*/ 271463 w 366713"/>
              <a:gd name="connsiteY11" fmla="*/ 280988 h 509588"/>
              <a:gd name="connsiteX12" fmla="*/ 257175 w 366713"/>
              <a:gd name="connsiteY12" fmla="*/ 290513 h 509588"/>
              <a:gd name="connsiteX13" fmla="*/ 247650 w 366713"/>
              <a:gd name="connsiteY13" fmla="*/ 304800 h 509588"/>
              <a:gd name="connsiteX14" fmla="*/ 233363 w 366713"/>
              <a:gd name="connsiteY14" fmla="*/ 333375 h 509588"/>
              <a:gd name="connsiteX15" fmla="*/ 219075 w 366713"/>
              <a:gd name="connsiteY15" fmla="*/ 342900 h 509588"/>
              <a:gd name="connsiteX16" fmla="*/ 195263 w 366713"/>
              <a:gd name="connsiteY16" fmla="*/ 371475 h 509588"/>
              <a:gd name="connsiteX17" fmla="*/ 190500 w 366713"/>
              <a:gd name="connsiteY17" fmla="*/ 385763 h 509588"/>
              <a:gd name="connsiteX18" fmla="*/ 161925 w 366713"/>
              <a:gd name="connsiteY18" fmla="*/ 428625 h 509588"/>
              <a:gd name="connsiteX19" fmla="*/ 152400 w 366713"/>
              <a:gd name="connsiteY19" fmla="*/ 442913 h 509588"/>
              <a:gd name="connsiteX20" fmla="*/ 138113 w 366713"/>
              <a:gd name="connsiteY20" fmla="*/ 447675 h 509588"/>
              <a:gd name="connsiteX21" fmla="*/ 85725 w 366713"/>
              <a:gd name="connsiteY21" fmla="*/ 466725 h 509588"/>
              <a:gd name="connsiteX22" fmla="*/ 66675 w 366713"/>
              <a:gd name="connsiteY22" fmla="*/ 476250 h 509588"/>
              <a:gd name="connsiteX23" fmla="*/ 52388 w 366713"/>
              <a:gd name="connsiteY23" fmla="*/ 481013 h 509588"/>
              <a:gd name="connsiteX24" fmla="*/ 23813 w 366713"/>
              <a:gd name="connsiteY24" fmla="*/ 495300 h 509588"/>
              <a:gd name="connsiteX25" fmla="*/ 0 w 366713"/>
              <a:gd name="connsiteY25" fmla="*/ 509588 h 50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66713" h="509588">
                <a:moveTo>
                  <a:pt x="366713" y="0"/>
                </a:moveTo>
                <a:cubicBezTo>
                  <a:pt x="359980" y="33660"/>
                  <a:pt x="364510" y="16131"/>
                  <a:pt x="352425" y="52388"/>
                </a:cubicBezTo>
                <a:cubicBezTo>
                  <a:pt x="350838" y="57150"/>
                  <a:pt x="350447" y="62498"/>
                  <a:pt x="347663" y="66675"/>
                </a:cubicBezTo>
                <a:lnTo>
                  <a:pt x="338138" y="80963"/>
                </a:lnTo>
                <a:cubicBezTo>
                  <a:pt x="330939" y="109756"/>
                  <a:pt x="335446" y="93800"/>
                  <a:pt x="323850" y="128588"/>
                </a:cubicBezTo>
                <a:cubicBezTo>
                  <a:pt x="323849" y="128592"/>
                  <a:pt x="314327" y="157160"/>
                  <a:pt x="314325" y="157163"/>
                </a:cubicBezTo>
                <a:lnTo>
                  <a:pt x="304800" y="171450"/>
                </a:lnTo>
                <a:lnTo>
                  <a:pt x="295275" y="200025"/>
                </a:lnTo>
                <a:cubicBezTo>
                  <a:pt x="293688" y="204788"/>
                  <a:pt x="291731" y="209443"/>
                  <a:pt x="290513" y="214313"/>
                </a:cubicBezTo>
                <a:cubicBezTo>
                  <a:pt x="288925" y="220663"/>
                  <a:pt x="287631" y="227094"/>
                  <a:pt x="285750" y="233363"/>
                </a:cubicBezTo>
                <a:cubicBezTo>
                  <a:pt x="282865" y="242980"/>
                  <a:pt x="278660" y="252197"/>
                  <a:pt x="276225" y="261938"/>
                </a:cubicBezTo>
                <a:cubicBezTo>
                  <a:pt x="274638" y="268288"/>
                  <a:pt x="275094" y="275542"/>
                  <a:pt x="271463" y="280988"/>
                </a:cubicBezTo>
                <a:cubicBezTo>
                  <a:pt x="268288" y="285751"/>
                  <a:pt x="261938" y="287338"/>
                  <a:pt x="257175" y="290513"/>
                </a:cubicBezTo>
                <a:cubicBezTo>
                  <a:pt x="254000" y="295275"/>
                  <a:pt x="250210" y="299681"/>
                  <a:pt x="247650" y="304800"/>
                </a:cubicBezTo>
                <a:cubicBezTo>
                  <a:pt x="239903" y="320295"/>
                  <a:pt x="247013" y="319725"/>
                  <a:pt x="233363" y="333375"/>
                </a:cubicBezTo>
                <a:cubicBezTo>
                  <a:pt x="229315" y="337422"/>
                  <a:pt x="223472" y="339236"/>
                  <a:pt x="219075" y="342900"/>
                </a:cubicBezTo>
                <a:cubicBezTo>
                  <a:pt x="210049" y="350422"/>
                  <a:pt x="200614" y="360774"/>
                  <a:pt x="195263" y="371475"/>
                </a:cubicBezTo>
                <a:cubicBezTo>
                  <a:pt x="193018" y="375965"/>
                  <a:pt x="192938" y="381374"/>
                  <a:pt x="190500" y="385763"/>
                </a:cubicBezTo>
                <a:cubicBezTo>
                  <a:pt x="190494" y="385773"/>
                  <a:pt x="166691" y="421476"/>
                  <a:pt x="161925" y="428625"/>
                </a:cubicBezTo>
                <a:cubicBezTo>
                  <a:pt x="158750" y="433388"/>
                  <a:pt x="157830" y="441103"/>
                  <a:pt x="152400" y="442913"/>
                </a:cubicBezTo>
                <a:lnTo>
                  <a:pt x="138113" y="447675"/>
                </a:lnTo>
                <a:cubicBezTo>
                  <a:pt x="110847" y="474941"/>
                  <a:pt x="137973" y="453664"/>
                  <a:pt x="85725" y="466725"/>
                </a:cubicBezTo>
                <a:cubicBezTo>
                  <a:pt x="78837" y="468447"/>
                  <a:pt x="73200" y="473453"/>
                  <a:pt x="66675" y="476250"/>
                </a:cubicBezTo>
                <a:cubicBezTo>
                  <a:pt x="62061" y="478228"/>
                  <a:pt x="56878" y="478768"/>
                  <a:pt x="52388" y="481013"/>
                </a:cubicBezTo>
                <a:cubicBezTo>
                  <a:pt x="15467" y="499474"/>
                  <a:pt x="59716" y="483333"/>
                  <a:pt x="23813" y="495300"/>
                </a:cubicBezTo>
                <a:cubicBezTo>
                  <a:pt x="6571" y="506794"/>
                  <a:pt x="14645" y="502265"/>
                  <a:pt x="0" y="50958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5" name="64 Forma libre"/>
          <p:cNvSpPr/>
          <p:nvPr/>
        </p:nvSpPr>
        <p:spPr>
          <a:xfrm>
            <a:off x="4929188" y="1768475"/>
            <a:ext cx="161925" cy="22225"/>
          </a:xfrm>
          <a:custGeom>
            <a:avLst/>
            <a:gdLst>
              <a:gd name="connsiteX0" fmla="*/ 0 w 161925"/>
              <a:gd name="connsiteY0" fmla="*/ 22062 h 22062"/>
              <a:gd name="connsiteX1" fmla="*/ 85725 w 161925"/>
              <a:gd name="connsiteY1" fmla="*/ 12537 h 22062"/>
              <a:gd name="connsiteX2" fmla="*/ 119063 w 161925"/>
              <a:gd name="connsiteY2" fmla="*/ 7775 h 22062"/>
              <a:gd name="connsiteX3" fmla="*/ 161925 w 161925"/>
              <a:gd name="connsiteY3" fmla="*/ 3012 h 2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925" h="22062">
                <a:moveTo>
                  <a:pt x="0" y="22062"/>
                </a:moveTo>
                <a:cubicBezTo>
                  <a:pt x="38537" y="9218"/>
                  <a:pt x="1635" y="20182"/>
                  <a:pt x="85725" y="12537"/>
                </a:cubicBezTo>
                <a:cubicBezTo>
                  <a:pt x="96904" y="11521"/>
                  <a:pt x="107950" y="9362"/>
                  <a:pt x="119063" y="7775"/>
                </a:cubicBezTo>
                <a:cubicBezTo>
                  <a:pt x="142386" y="0"/>
                  <a:pt x="128330" y="3012"/>
                  <a:pt x="161925" y="301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6" name="65 Forma libre"/>
          <p:cNvSpPr/>
          <p:nvPr/>
        </p:nvSpPr>
        <p:spPr>
          <a:xfrm>
            <a:off x="5084763" y="1771650"/>
            <a:ext cx="706437" cy="242888"/>
          </a:xfrm>
          <a:custGeom>
            <a:avLst/>
            <a:gdLst>
              <a:gd name="connsiteX0" fmla="*/ 1732 w 706582"/>
              <a:gd name="connsiteY0" fmla="*/ 0 h 243506"/>
              <a:gd name="connsiteX1" fmla="*/ 20782 w 706582"/>
              <a:gd name="connsiteY1" fmla="*/ 19050 h 243506"/>
              <a:gd name="connsiteX2" fmla="*/ 49357 w 706582"/>
              <a:gd name="connsiteY2" fmla="*/ 38100 h 243506"/>
              <a:gd name="connsiteX3" fmla="*/ 73169 w 706582"/>
              <a:gd name="connsiteY3" fmla="*/ 57150 h 243506"/>
              <a:gd name="connsiteX4" fmla="*/ 101744 w 706582"/>
              <a:gd name="connsiteY4" fmla="*/ 76200 h 243506"/>
              <a:gd name="connsiteX5" fmla="*/ 130319 w 706582"/>
              <a:gd name="connsiteY5" fmla="*/ 95250 h 243506"/>
              <a:gd name="connsiteX6" fmla="*/ 158894 w 706582"/>
              <a:gd name="connsiteY6" fmla="*/ 119063 h 243506"/>
              <a:gd name="connsiteX7" fmla="*/ 177944 w 706582"/>
              <a:gd name="connsiteY7" fmla="*/ 128588 h 243506"/>
              <a:gd name="connsiteX8" fmla="*/ 192232 w 706582"/>
              <a:gd name="connsiteY8" fmla="*/ 138113 h 243506"/>
              <a:gd name="connsiteX9" fmla="*/ 201757 w 706582"/>
              <a:gd name="connsiteY9" fmla="*/ 157163 h 243506"/>
              <a:gd name="connsiteX10" fmla="*/ 230332 w 706582"/>
              <a:gd name="connsiteY10" fmla="*/ 166688 h 243506"/>
              <a:gd name="connsiteX11" fmla="*/ 258907 w 706582"/>
              <a:gd name="connsiteY11" fmla="*/ 185738 h 243506"/>
              <a:gd name="connsiteX12" fmla="*/ 287482 w 706582"/>
              <a:gd name="connsiteY12" fmla="*/ 195263 h 243506"/>
              <a:gd name="connsiteX13" fmla="*/ 301769 w 706582"/>
              <a:gd name="connsiteY13" fmla="*/ 200025 h 243506"/>
              <a:gd name="connsiteX14" fmla="*/ 330344 w 706582"/>
              <a:gd name="connsiteY14" fmla="*/ 214313 h 243506"/>
              <a:gd name="connsiteX15" fmla="*/ 344632 w 706582"/>
              <a:gd name="connsiteY15" fmla="*/ 223838 h 243506"/>
              <a:gd name="connsiteX16" fmla="*/ 392257 w 706582"/>
              <a:gd name="connsiteY16" fmla="*/ 228600 h 243506"/>
              <a:gd name="connsiteX17" fmla="*/ 506557 w 706582"/>
              <a:gd name="connsiteY17" fmla="*/ 228600 h 243506"/>
              <a:gd name="connsiteX18" fmla="*/ 539894 w 706582"/>
              <a:gd name="connsiteY18" fmla="*/ 219075 h 243506"/>
              <a:gd name="connsiteX19" fmla="*/ 554182 w 706582"/>
              <a:gd name="connsiteY19" fmla="*/ 209550 h 243506"/>
              <a:gd name="connsiteX20" fmla="*/ 582757 w 706582"/>
              <a:gd name="connsiteY20" fmla="*/ 200025 h 243506"/>
              <a:gd name="connsiteX21" fmla="*/ 616094 w 706582"/>
              <a:gd name="connsiteY21" fmla="*/ 190500 h 243506"/>
              <a:gd name="connsiteX22" fmla="*/ 658957 w 706582"/>
              <a:gd name="connsiteY22" fmla="*/ 171450 h 243506"/>
              <a:gd name="connsiteX23" fmla="*/ 673244 w 706582"/>
              <a:gd name="connsiteY23" fmla="*/ 166688 h 243506"/>
              <a:gd name="connsiteX24" fmla="*/ 678007 w 706582"/>
              <a:gd name="connsiteY24" fmla="*/ 152400 h 243506"/>
              <a:gd name="connsiteX25" fmla="*/ 706582 w 706582"/>
              <a:gd name="connsiteY25" fmla="*/ 142875 h 2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06582" h="243506">
                <a:moveTo>
                  <a:pt x="1732" y="0"/>
                </a:moveTo>
                <a:cubicBezTo>
                  <a:pt x="9813" y="24247"/>
                  <a:pt x="0" y="7505"/>
                  <a:pt x="20782" y="19050"/>
                </a:cubicBezTo>
                <a:cubicBezTo>
                  <a:pt x="30789" y="24609"/>
                  <a:pt x="49357" y="38100"/>
                  <a:pt x="49357" y="38100"/>
                </a:cubicBezTo>
                <a:cubicBezTo>
                  <a:pt x="66957" y="64500"/>
                  <a:pt x="48812" y="43619"/>
                  <a:pt x="73169" y="57150"/>
                </a:cubicBezTo>
                <a:cubicBezTo>
                  <a:pt x="83176" y="62709"/>
                  <a:pt x="101744" y="76200"/>
                  <a:pt x="101744" y="76200"/>
                </a:cubicBezTo>
                <a:cubicBezTo>
                  <a:pt x="118485" y="101313"/>
                  <a:pt x="101616" y="82949"/>
                  <a:pt x="130319" y="95250"/>
                </a:cubicBezTo>
                <a:cubicBezTo>
                  <a:pt x="149219" y="103349"/>
                  <a:pt x="141728" y="106801"/>
                  <a:pt x="158894" y="119063"/>
                </a:cubicBezTo>
                <a:cubicBezTo>
                  <a:pt x="164671" y="123190"/>
                  <a:pt x="171780" y="125066"/>
                  <a:pt x="177944" y="128588"/>
                </a:cubicBezTo>
                <a:cubicBezTo>
                  <a:pt x="182914" y="131428"/>
                  <a:pt x="187469" y="134938"/>
                  <a:pt x="192232" y="138113"/>
                </a:cubicBezTo>
                <a:cubicBezTo>
                  <a:pt x="195407" y="144463"/>
                  <a:pt x="196077" y="152903"/>
                  <a:pt x="201757" y="157163"/>
                </a:cubicBezTo>
                <a:cubicBezTo>
                  <a:pt x="209789" y="163187"/>
                  <a:pt x="221978" y="161119"/>
                  <a:pt x="230332" y="166688"/>
                </a:cubicBezTo>
                <a:cubicBezTo>
                  <a:pt x="239857" y="173038"/>
                  <a:pt x="248047" y="182118"/>
                  <a:pt x="258907" y="185738"/>
                </a:cubicBezTo>
                <a:lnTo>
                  <a:pt x="287482" y="195263"/>
                </a:lnTo>
                <a:lnTo>
                  <a:pt x="301769" y="200025"/>
                </a:lnTo>
                <a:cubicBezTo>
                  <a:pt x="342718" y="227323"/>
                  <a:pt x="290908" y="194594"/>
                  <a:pt x="330344" y="214313"/>
                </a:cubicBezTo>
                <a:cubicBezTo>
                  <a:pt x="335464" y="216873"/>
                  <a:pt x="339055" y="222551"/>
                  <a:pt x="344632" y="223838"/>
                </a:cubicBezTo>
                <a:cubicBezTo>
                  <a:pt x="360178" y="227425"/>
                  <a:pt x="376382" y="227013"/>
                  <a:pt x="392257" y="228600"/>
                </a:cubicBezTo>
                <a:cubicBezTo>
                  <a:pt x="436969" y="243506"/>
                  <a:pt x="409755" y="236344"/>
                  <a:pt x="506557" y="228600"/>
                </a:cubicBezTo>
                <a:cubicBezTo>
                  <a:pt x="510194" y="228309"/>
                  <a:pt x="534953" y="221545"/>
                  <a:pt x="539894" y="219075"/>
                </a:cubicBezTo>
                <a:cubicBezTo>
                  <a:pt x="545014" y="216515"/>
                  <a:pt x="548951" y="211875"/>
                  <a:pt x="554182" y="209550"/>
                </a:cubicBezTo>
                <a:cubicBezTo>
                  <a:pt x="563357" y="205472"/>
                  <a:pt x="573232" y="203200"/>
                  <a:pt x="582757" y="200025"/>
                </a:cubicBezTo>
                <a:cubicBezTo>
                  <a:pt x="603250" y="193194"/>
                  <a:pt x="592179" y="196479"/>
                  <a:pt x="616094" y="190500"/>
                </a:cubicBezTo>
                <a:cubicBezTo>
                  <a:pt x="638736" y="175406"/>
                  <a:pt x="624953" y="182785"/>
                  <a:pt x="658957" y="171450"/>
                </a:cubicBezTo>
                <a:lnTo>
                  <a:pt x="673244" y="166688"/>
                </a:lnTo>
                <a:cubicBezTo>
                  <a:pt x="674832" y="161925"/>
                  <a:pt x="673922" y="155318"/>
                  <a:pt x="678007" y="152400"/>
                </a:cubicBezTo>
                <a:cubicBezTo>
                  <a:pt x="686177" y="146564"/>
                  <a:pt x="706582" y="142875"/>
                  <a:pt x="706582" y="1428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7" name="66 Forma libre"/>
          <p:cNvSpPr/>
          <p:nvPr/>
        </p:nvSpPr>
        <p:spPr>
          <a:xfrm>
            <a:off x="5791200" y="1914525"/>
            <a:ext cx="847725" cy="176213"/>
          </a:xfrm>
          <a:custGeom>
            <a:avLst/>
            <a:gdLst>
              <a:gd name="connsiteX0" fmla="*/ 0 w 847725"/>
              <a:gd name="connsiteY0" fmla="*/ 0 h 176213"/>
              <a:gd name="connsiteX1" fmla="*/ 52387 w 847725"/>
              <a:gd name="connsiteY1" fmla="*/ 23813 h 176213"/>
              <a:gd name="connsiteX2" fmla="*/ 80962 w 847725"/>
              <a:gd name="connsiteY2" fmla="*/ 52388 h 176213"/>
              <a:gd name="connsiteX3" fmla="*/ 123825 w 847725"/>
              <a:gd name="connsiteY3" fmla="*/ 66675 h 176213"/>
              <a:gd name="connsiteX4" fmla="*/ 138112 w 847725"/>
              <a:gd name="connsiteY4" fmla="*/ 71438 h 176213"/>
              <a:gd name="connsiteX5" fmla="*/ 195262 w 847725"/>
              <a:gd name="connsiteY5" fmla="*/ 100013 h 176213"/>
              <a:gd name="connsiteX6" fmla="*/ 209550 w 847725"/>
              <a:gd name="connsiteY6" fmla="*/ 104775 h 176213"/>
              <a:gd name="connsiteX7" fmla="*/ 252412 w 847725"/>
              <a:gd name="connsiteY7" fmla="*/ 123825 h 176213"/>
              <a:gd name="connsiteX8" fmla="*/ 295275 w 847725"/>
              <a:gd name="connsiteY8" fmla="*/ 138113 h 176213"/>
              <a:gd name="connsiteX9" fmla="*/ 309562 w 847725"/>
              <a:gd name="connsiteY9" fmla="*/ 142875 h 176213"/>
              <a:gd name="connsiteX10" fmla="*/ 333375 w 847725"/>
              <a:gd name="connsiteY10" fmla="*/ 147638 h 176213"/>
              <a:gd name="connsiteX11" fmla="*/ 423862 w 847725"/>
              <a:gd name="connsiteY11" fmla="*/ 166688 h 176213"/>
              <a:gd name="connsiteX12" fmla="*/ 557212 w 847725"/>
              <a:gd name="connsiteY12" fmla="*/ 176213 h 176213"/>
              <a:gd name="connsiteX13" fmla="*/ 714375 w 847725"/>
              <a:gd name="connsiteY13" fmla="*/ 171450 h 176213"/>
              <a:gd name="connsiteX14" fmla="*/ 742950 w 847725"/>
              <a:gd name="connsiteY14" fmla="*/ 161925 h 176213"/>
              <a:gd name="connsiteX15" fmla="*/ 847725 w 847725"/>
              <a:gd name="connsiteY15" fmla="*/ 157163 h 1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47725" h="176213">
                <a:moveTo>
                  <a:pt x="0" y="0"/>
                </a:moveTo>
                <a:cubicBezTo>
                  <a:pt x="24634" y="4927"/>
                  <a:pt x="31790" y="3216"/>
                  <a:pt x="52387" y="23813"/>
                </a:cubicBezTo>
                <a:cubicBezTo>
                  <a:pt x="61912" y="33338"/>
                  <a:pt x="68183" y="48128"/>
                  <a:pt x="80962" y="52388"/>
                </a:cubicBezTo>
                <a:lnTo>
                  <a:pt x="123825" y="66675"/>
                </a:lnTo>
                <a:cubicBezTo>
                  <a:pt x="128587" y="68262"/>
                  <a:pt x="133935" y="68653"/>
                  <a:pt x="138112" y="71438"/>
                </a:cubicBezTo>
                <a:cubicBezTo>
                  <a:pt x="175039" y="96056"/>
                  <a:pt x="155829" y="86869"/>
                  <a:pt x="195262" y="100013"/>
                </a:cubicBezTo>
                <a:lnTo>
                  <a:pt x="209550" y="104775"/>
                </a:lnTo>
                <a:cubicBezTo>
                  <a:pt x="232191" y="119870"/>
                  <a:pt x="218406" y="112489"/>
                  <a:pt x="252412" y="123825"/>
                </a:cubicBezTo>
                <a:lnTo>
                  <a:pt x="295275" y="138113"/>
                </a:lnTo>
                <a:cubicBezTo>
                  <a:pt x="300037" y="139700"/>
                  <a:pt x="304640" y="141890"/>
                  <a:pt x="309562" y="142875"/>
                </a:cubicBezTo>
                <a:cubicBezTo>
                  <a:pt x="317500" y="144463"/>
                  <a:pt x="325522" y="145675"/>
                  <a:pt x="333375" y="147638"/>
                </a:cubicBezTo>
                <a:cubicBezTo>
                  <a:pt x="380037" y="159304"/>
                  <a:pt x="302272" y="158003"/>
                  <a:pt x="423862" y="166688"/>
                </a:cubicBezTo>
                <a:lnTo>
                  <a:pt x="557212" y="176213"/>
                </a:lnTo>
                <a:cubicBezTo>
                  <a:pt x="609600" y="174625"/>
                  <a:pt x="662118" y="175470"/>
                  <a:pt x="714375" y="171450"/>
                </a:cubicBezTo>
                <a:cubicBezTo>
                  <a:pt x="724386" y="170680"/>
                  <a:pt x="732924" y="162453"/>
                  <a:pt x="742950" y="161925"/>
                </a:cubicBezTo>
                <a:cubicBezTo>
                  <a:pt x="838193" y="156913"/>
                  <a:pt x="803233" y="157163"/>
                  <a:pt x="847725" y="1571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8" name="67 Forma libre"/>
          <p:cNvSpPr/>
          <p:nvPr/>
        </p:nvSpPr>
        <p:spPr>
          <a:xfrm>
            <a:off x="6638925" y="1919288"/>
            <a:ext cx="323850" cy="152400"/>
          </a:xfrm>
          <a:custGeom>
            <a:avLst/>
            <a:gdLst>
              <a:gd name="connsiteX0" fmla="*/ 0 w 323850"/>
              <a:gd name="connsiteY0" fmla="*/ 147637 h 152400"/>
              <a:gd name="connsiteX1" fmla="*/ 14287 w 323850"/>
              <a:gd name="connsiteY1" fmla="*/ 152400 h 152400"/>
              <a:gd name="connsiteX2" fmla="*/ 28575 w 323850"/>
              <a:gd name="connsiteY2" fmla="*/ 147637 h 152400"/>
              <a:gd name="connsiteX3" fmla="*/ 47625 w 323850"/>
              <a:gd name="connsiteY3" fmla="*/ 142875 h 152400"/>
              <a:gd name="connsiteX4" fmla="*/ 76200 w 323850"/>
              <a:gd name="connsiteY4" fmla="*/ 133350 h 152400"/>
              <a:gd name="connsiteX5" fmla="*/ 104775 w 323850"/>
              <a:gd name="connsiteY5" fmla="*/ 123825 h 152400"/>
              <a:gd name="connsiteX6" fmla="*/ 119062 w 323850"/>
              <a:gd name="connsiteY6" fmla="*/ 119062 h 152400"/>
              <a:gd name="connsiteX7" fmla="*/ 152400 w 323850"/>
              <a:gd name="connsiteY7" fmla="*/ 104775 h 152400"/>
              <a:gd name="connsiteX8" fmla="*/ 180975 w 323850"/>
              <a:gd name="connsiteY8" fmla="*/ 85725 h 152400"/>
              <a:gd name="connsiteX9" fmla="*/ 195262 w 323850"/>
              <a:gd name="connsiteY9" fmla="*/ 80962 h 152400"/>
              <a:gd name="connsiteX10" fmla="*/ 209550 w 323850"/>
              <a:gd name="connsiteY10" fmla="*/ 71437 h 152400"/>
              <a:gd name="connsiteX11" fmla="*/ 238125 w 323850"/>
              <a:gd name="connsiteY11" fmla="*/ 61912 h 152400"/>
              <a:gd name="connsiteX12" fmla="*/ 252412 w 323850"/>
              <a:gd name="connsiteY12" fmla="*/ 57150 h 152400"/>
              <a:gd name="connsiteX13" fmla="*/ 261937 w 323850"/>
              <a:gd name="connsiteY13" fmla="*/ 42862 h 152400"/>
              <a:gd name="connsiteX14" fmla="*/ 290512 w 323850"/>
              <a:gd name="connsiteY14" fmla="*/ 28575 h 152400"/>
              <a:gd name="connsiteX15" fmla="*/ 323850 w 323850"/>
              <a:gd name="connsiteY15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3850" h="152400">
                <a:moveTo>
                  <a:pt x="0" y="147637"/>
                </a:moveTo>
                <a:cubicBezTo>
                  <a:pt x="4762" y="149225"/>
                  <a:pt x="9267" y="152400"/>
                  <a:pt x="14287" y="152400"/>
                </a:cubicBezTo>
                <a:cubicBezTo>
                  <a:pt x="19307" y="152400"/>
                  <a:pt x="23748" y="149016"/>
                  <a:pt x="28575" y="147637"/>
                </a:cubicBezTo>
                <a:cubicBezTo>
                  <a:pt x="34869" y="145839"/>
                  <a:pt x="41356" y="144756"/>
                  <a:pt x="47625" y="142875"/>
                </a:cubicBezTo>
                <a:cubicBezTo>
                  <a:pt x="57242" y="139990"/>
                  <a:pt x="66675" y="136525"/>
                  <a:pt x="76200" y="133350"/>
                </a:cubicBezTo>
                <a:lnTo>
                  <a:pt x="104775" y="123825"/>
                </a:lnTo>
                <a:cubicBezTo>
                  <a:pt x="109537" y="122238"/>
                  <a:pt x="114885" y="121847"/>
                  <a:pt x="119062" y="119062"/>
                </a:cubicBezTo>
                <a:cubicBezTo>
                  <a:pt x="138796" y="105906"/>
                  <a:pt x="127797" y="110925"/>
                  <a:pt x="152400" y="104775"/>
                </a:cubicBezTo>
                <a:cubicBezTo>
                  <a:pt x="161925" y="98425"/>
                  <a:pt x="170115" y="89346"/>
                  <a:pt x="180975" y="85725"/>
                </a:cubicBezTo>
                <a:cubicBezTo>
                  <a:pt x="185737" y="84137"/>
                  <a:pt x="190772" y="83207"/>
                  <a:pt x="195262" y="80962"/>
                </a:cubicBezTo>
                <a:cubicBezTo>
                  <a:pt x="200382" y="78402"/>
                  <a:pt x="204319" y="73762"/>
                  <a:pt x="209550" y="71437"/>
                </a:cubicBezTo>
                <a:cubicBezTo>
                  <a:pt x="218725" y="67359"/>
                  <a:pt x="228600" y="65087"/>
                  <a:pt x="238125" y="61912"/>
                </a:cubicBezTo>
                <a:lnTo>
                  <a:pt x="252412" y="57150"/>
                </a:lnTo>
                <a:cubicBezTo>
                  <a:pt x="255587" y="52387"/>
                  <a:pt x="257890" y="46909"/>
                  <a:pt x="261937" y="42862"/>
                </a:cubicBezTo>
                <a:cubicBezTo>
                  <a:pt x="271169" y="33630"/>
                  <a:pt x="278892" y="32448"/>
                  <a:pt x="290512" y="28575"/>
                </a:cubicBezTo>
                <a:cubicBezTo>
                  <a:pt x="322041" y="7556"/>
                  <a:pt x="313967" y="19764"/>
                  <a:pt x="32385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9" name="68 Forma libre"/>
          <p:cNvSpPr/>
          <p:nvPr/>
        </p:nvSpPr>
        <p:spPr>
          <a:xfrm>
            <a:off x="6962775" y="1790700"/>
            <a:ext cx="998538" cy="214313"/>
          </a:xfrm>
          <a:custGeom>
            <a:avLst/>
            <a:gdLst>
              <a:gd name="connsiteX0" fmla="*/ 0 w 998202"/>
              <a:gd name="connsiteY0" fmla="*/ 133350 h 214313"/>
              <a:gd name="connsiteX1" fmla="*/ 14287 w 998202"/>
              <a:gd name="connsiteY1" fmla="*/ 142875 h 214313"/>
              <a:gd name="connsiteX2" fmla="*/ 42862 w 998202"/>
              <a:gd name="connsiteY2" fmla="*/ 152400 h 214313"/>
              <a:gd name="connsiteX3" fmla="*/ 57150 w 998202"/>
              <a:gd name="connsiteY3" fmla="*/ 161925 h 214313"/>
              <a:gd name="connsiteX4" fmla="*/ 85725 w 998202"/>
              <a:gd name="connsiteY4" fmla="*/ 171450 h 214313"/>
              <a:gd name="connsiteX5" fmla="*/ 100012 w 998202"/>
              <a:gd name="connsiteY5" fmla="*/ 176213 h 214313"/>
              <a:gd name="connsiteX6" fmla="*/ 128587 w 998202"/>
              <a:gd name="connsiteY6" fmla="*/ 185738 h 214313"/>
              <a:gd name="connsiteX7" fmla="*/ 157162 w 998202"/>
              <a:gd name="connsiteY7" fmla="*/ 204788 h 214313"/>
              <a:gd name="connsiteX8" fmla="*/ 209550 w 998202"/>
              <a:gd name="connsiteY8" fmla="*/ 214313 h 214313"/>
              <a:gd name="connsiteX9" fmla="*/ 290512 w 998202"/>
              <a:gd name="connsiteY9" fmla="*/ 204788 h 214313"/>
              <a:gd name="connsiteX10" fmla="*/ 304800 w 998202"/>
              <a:gd name="connsiteY10" fmla="*/ 195263 h 214313"/>
              <a:gd name="connsiteX11" fmla="*/ 400050 w 998202"/>
              <a:gd name="connsiteY11" fmla="*/ 190500 h 214313"/>
              <a:gd name="connsiteX12" fmla="*/ 495300 w 998202"/>
              <a:gd name="connsiteY12" fmla="*/ 180975 h 214313"/>
              <a:gd name="connsiteX13" fmla="*/ 538162 w 998202"/>
              <a:gd name="connsiteY13" fmla="*/ 176213 h 214313"/>
              <a:gd name="connsiteX14" fmla="*/ 614362 w 998202"/>
              <a:gd name="connsiteY14" fmla="*/ 166688 h 214313"/>
              <a:gd name="connsiteX15" fmla="*/ 690562 w 998202"/>
              <a:gd name="connsiteY15" fmla="*/ 161925 h 214313"/>
              <a:gd name="connsiteX16" fmla="*/ 738187 w 998202"/>
              <a:gd name="connsiteY16" fmla="*/ 147638 h 214313"/>
              <a:gd name="connsiteX17" fmla="*/ 752475 w 998202"/>
              <a:gd name="connsiteY17" fmla="*/ 142875 h 214313"/>
              <a:gd name="connsiteX18" fmla="*/ 766762 w 998202"/>
              <a:gd name="connsiteY18" fmla="*/ 138113 h 214313"/>
              <a:gd name="connsiteX19" fmla="*/ 781050 w 998202"/>
              <a:gd name="connsiteY19" fmla="*/ 123825 h 214313"/>
              <a:gd name="connsiteX20" fmla="*/ 795337 w 998202"/>
              <a:gd name="connsiteY20" fmla="*/ 119063 h 214313"/>
              <a:gd name="connsiteX21" fmla="*/ 833437 w 998202"/>
              <a:gd name="connsiteY21" fmla="*/ 104775 h 214313"/>
              <a:gd name="connsiteX22" fmla="*/ 847725 w 998202"/>
              <a:gd name="connsiteY22" fmla="*/ 95250 h 214313"/>
              <a:gd name="connsiteX23" fmla="*/ 862012 w 998202"/>
              <a:gd name="connsiteY23" fmla="*/ 90488 h 214313"/>
              <a:gd name="connsiteX24" fmla="*/ 876300 w 998202"/>
              <a:gd name="connsiteY24" fmla="*/ 76200 h 214313"/>
              <a:gd name="connsiteX25" fmla="*/ 904875 w 998202"/>
              <a:gd name="connsiteY25" fmla="*/ 61913 h 214313"/>
              <a:gd name="connsiteX26" fmla="*/ 933450 w 998202"/>
              <a:gd name="connsiteY26" fmla="*/ 42863 h 214313"/>
              <a:gd name="connsiteX27" fmla="*/ 947737 w 998202"/>
              <a:gd name="connsiteY27" fmla="*/ 38100 h 214313"/>
              <a:gd name="connsiteX28" fmla="*/ 976312 w 998202"/>
              <a:gd name="connsiteY28" fmla="*/ 19050 h 214313"/>
              <a:gd name="connsiteX29" fmla="*/ 995362 w 998202"/>
              <a:gd name="connsiteY29" fmla="*/ 0 h 21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98202" h="214313">
                <a:moveTo>
                  <a:pt x="0" y="133350"/>
                </a:moveTo>
                <a:cubicBezTo>
                  <a:pt x="4762" y="136525"/>
                  <a:pt x="9057" y="140550"/>
                  <a:pt x="14287" y="142875"/>
                </a:cubicBezTo>
                <a:cubicBezTo>
                  <a:pt x="23462" y="146953"/>
                  <a:pt x="42862" y="152400"/>
                  <a:pt x="42862" y="152400"/>
                </a:cubicBezTo>
                <a:cubicBezTo>
                  <a:pt x="47625" y="155575"/>
                  <a:pt x="51919" y="159600"/>
                  <a:pt x="57150" y="161925"/>
                </a:cubicBezTo>
                <a:cubicBezTo>
                  <a:pt x="66325" y="166003"/>
                  <a:pt x="76200" y="168275"/>
                  <a:pt x="85725" y="171450"/>
                </a:cubicBezTo>
                <a:lnTo>
                  <a:pt x="100012" y="176213"/>
                </a:lnTo>
                <a:cubicBezTo>
                  <a:pt x="100017" y="176215"/>
                  <a:pt x="128582" y="185734"/>
                  <a:pt x="128587" y="185738"/>
                </a:cubicBezTo>
                <a:cubicBezTo>
                  <a:pt x="138112" y="192088"/>
                  <a:pt x="145937" y="202543"/>
                  <a:pt x="157162" y="204788"/>
                </a:cubicBezTo>
                <a:cubicBezTo>
                  <a:pt x="190444" y="211444"/>
                  <a:pt x="172990" y="208219"/>
                  <a:pt x="209550" y="214313"/>
                </a:cubicBezTo>
                <a:lnTo>
                  <a:pt x="290512" y="204788"/>
                </a:lnTo>
                <a:cubicBezTo>
                  <a:pt x="296034" y="203282"/>
                  <a:pt x="299124" y="196003"/>
                  <a:pt x="304800" y="195263"/>
                </a:cubicBezTo>
                <a:cubicBezTo>
                  <a:pt x="336323" y="191151"/>
                  <a:pt x="368300" y="192088"/>
                  <a:pt x="400050" y="190500"/>
                </a:cubicBezTo>
                <a:cubicBezTo>
                  <a:pt x="464548" y="181287"/>
                  <a:pt x="402518" y="189410"/>
                  <a:pt x="495300" y="180975"/>
                </a:cubicBezTo>
                <a:cubicBezTo>
                  <a:pt x="509616" y="179674"/>
                  <a:pt x="523889" y="177926"/>
                  <a:pt x="538162" y="176213"/>
                </a:cubicBezTo>
                <a:cubicBezTo>
                  <a:pt x="563577" y="173163"/>
                  <a:pt x="588814" y="168285"/>
                  <a:pt x="614362" y="166688"/>
                </a:cubicBezTo>
                <a:lnTo>
                  <a:pt x="690562" y="161925"/>
                </a:lnTo>
                <a:cubicBezTo>
                  <a:pt x="719350" y="154729"/>
                  <a:pt x="703406" y="159232"/>
                  <a:pt x="738187" y="147638"/>
                </a:cubicBezTo>
                <a:lnTo>
                  <a:pt x="752475" y="142875"/>
                </a:lnTo>
                <a:lnTo>
                  <a:pt x="766762" y="138113"/>
                </a:lnTo>
                <a:cubicBezTo>
                  <a:pt x="771525" y="133350"/>
                  <a:pt x="775446" y="127561"/>
                  <a:pt x="781050" y="123825"/>
                </a:cubicBezTo>
                <a:cubicBezTo>
                  <a:pt x="785227" y="121040"/>
                  <a:pt x="790847" y="121308"/>
                  <a:pt x="795337" y="119063"/>
                </a:cubicBezTo>
                <a:cubicBezTo>
                  <a:pt x="828041" y="102712"/>
                  <a:pt x="787494" y="113965"/>
                  <a:pt x="833437" y="104775"/>
                </a:cubicBezTo>
                <a:cubicBezTo>
                  <a:pt x="838200" y="101600"/>
                  <a:pt x="842605" y="97810"/>
                  <a:pt x="847725" y="95250"/>
                </a:cubicBezTo>
                <a:cubicBezTo>
                  <a:pt x="852215" y="93005"/>
                  <a:pt x="857835" y="93273"/>
                  <a:pt x="862012" y="90488"/>
                </a:cubicBezTo>
                <a:cubicBezTo>
                  <a:pt x="867616" y="86752"/>
                  <a:pt x="871126" y="80512"/>
                  <a:pt x="876300" y="76200"/>
                </a:cubicBezTo>
                <a:cubicBezTo>
                  <a:pt x="888610" y="65941"/>
                  <a:pt x="890554" y="66686"/>
                  <a:pt x="904875" y="61913"/>
                </a:cubicBezTo>
                <a:cubicBezTo>
                  <a:pt x="914400" y="55563"/>
                  <a:pt x="922590" y="46484"/>
                  <a:pt x="933450" y="42863"/>
                </a:cubicBezTo>
                <a:cubicBezTo>
                  <a:pt x="938212" y="41275"/>
                  <a:pt x="943349" y="40538"/>
                  <a:pt x="947737" y="38100"/>
                </a:cubicBezTo>
                <a:cubicBezTo>
                  <a:pt x="957744" y="32540"/>
                  <a:pt x="966073" y="24170"/>
                  <a:pt x="976312" y="19050"/>
                </a:cubicBezTo>
                <a:cubicBezTo>
                  <a:pt x="998202" y="8105"/>
                  <a:pt x="995362" y="16625"/>
                  <a:pt x="995362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0" name="69 Forma libre"/>
          <p:cNvSpPr/>
          <p:nvPr/>
        </p:nvSpPr>
        <p:spPr>
          <a:xfrm>
            <a:off x="7953375" y="1417638"/>
            <a:ext cx="538163" cy="382587"/>
          </a:xfrm>
          <a:custGeom>
            <a:avLst/>
            <a:gdLst>
              <a:gd name="connsiteX0" fmla="*/ 0 w 538162"/>
              <a:gd name="connsiteY0" fmla="*/ 382563 h 382563"/>
              <a:gd name="connsiteX1" fmla="*/ 14287 w 538162"/>
              <a:gd name="connsiteY1" fmla="*/ 377801 h 382563"/>
              <a:gd name="connsiteX2" fmla="*/ 23812 w 538162"/>
              <a:gd name="connsiteY2" fmla="*/ 363513 h 382563"/>
              <a:gd name="connsiteX3" fmla="*/ 38100 w 538162"/>
              <a:gd name="connsiteY3" fmla="*/ 353988 h 382563"/>
              <a:gd name="connsiteX4" fmla="*/ 71437 w 538162"/>
              <a:gd name="connsiteY4" fmla="*/ 320651 h 382563"/>
              <a:gd name="connsiteX5" fmla="*/ 95250 w 538162"/>
              <a:gd name="connsiteY5" fmla="*/ 296838 h 382563"/>
              <a:gd name="connsiteX6" fmla="*/ 109537 w 538162"/>
              <a:gd name="connsiteY6" fmla="*/ 287313 h 382563"/>
              <a:gd name="connsiteX7" fmla="*/ 133350 w 538162"/>
              <a:gd name="connsiteY7" fmla="*/ 253976 h 382563"/>
              <a:gd name="connsiteX8" fmla="*/ 161925 w 538162"/>
              <a:gd name="connsiteY8" fmla="*/ 225401 h 382563"/>
              <a:gd name="connsiteX9" fmla="*/ 185737 w 538162"/>
              <a:gd name="connsiteY9" fmla="*/ 201588 h 382563"/>
              <a:gd name="connsiteX10" fmla="*/ 204787 w 538162"/>
              <a:gd name="connsiteY10" fmla="*/ 173013 h 382563"/>
              <a:gd name="connsiteX11" fmla="*/ 209550 w 538162"/>
              <a:gd name="connsiteY11" fmla="*/ 158726 h 382563"/>
              <a:gd name="connsiteX12" fmla="*/ 223837 w 538162"/>
              <a:gd name="connsiteY12" fmla="*/ 149201 h 382563"/>
              <a:gd name="connsiteX13" fmla="*/ 238125 w 538162"/>
              <a:gd name="connsiteY13" fmla="*/ 120626 h 382563"/>
              <a:gd name="connsiteX14" fmla="*/ 257175 w 538162"/>
              <a:gd name="connsiteY14" fmla="*/ 106338 h 382563"/>
              <a:gd name="connsiteX15" fmla="*/ 266700 w 538162"/>
              <a:gd name="connsiteY15" fmla="*/ 77763 h 382563"/>
              <a:gd name="connsiteX16" fmla="*/ 309562 w 538162"/>
              <a:gd name="connsiteY16" fmla="*/ 53951 h 382563"/>
              <a:gd name="connsiteX17" fmla="*/ 352425 w 538162"/>
              <a:gd name="connsiteY17" fmla="*/ 49188 h 382563"/>
              <a:gd name="connsiteX18" fmla="*/ 395287 w 538162"/>
              <a:gd name="connsiteY18" fmla="*/ 34901 h 382563"/>
              <a:gd name="connsiteX19" fmla="*/ 428625 w 538162"/>
              <a:gd name="connsiteY19" fmla="*/ 25376 h 382563"/>
              <a:gd name="connsiteX20" fmla="*/ 490537 w 538162"/>
              <a:gd name="connsiteY20" fmla="*/ 15851 h 382563"/>
              <a:gd name="connsiteX21" fmla="*/ 504825 w 538162"/>
              <a:gd name="connsiteY21" fmla="*/ 11088 h 382563"/>
              <a:gd name="connsiteX22" fmla="*/ 519112 w 538162"/>
              <a:gd name="connsiteY22" fmla="*/ 1563 h 382563"/>
              <a:gd name="connsiteX23" fmla="*/ 538162 w 538162"/>
              <a:gd name="connsiteY23" fmla="*/ 11088 h 3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8162" h="382563">
                <a:moveTo>
                  <a:pt x="0" y="382563"/>
                </a:moveTo>
                <a:cubicBezTo>
                  <a:pt x="4762" y="380976"/>
                  <a:pt x="10367" y="380937"/>
                  <a:pt x="14287" y="377801"/>
                </a:cubicBezTo>
                <a:cubicBezTo>
                  <a:pt x="18757" y="374225"/>
                  <a:pt x="19765" y="367560"/>
                  <a:pt x="23812" y="363513"/>
                </a:cubicBezTo>
                <a:cubicBezTo>
                  <a:pt x="27859" y="359466"/>
                  <a:pt x="33337" y="357163"/>
                  <a:pt x="38100" y="353988"/>
                </a:cubicBezTo>
                <a:cubicBezTo>
                  <a:pt x="59935" y="321236"/>
                  <a:pt x="46290" y="329033"/>
                  <a:pt x="71437" y="320651"/>
                </a:cubicBezTo>
                <a:cubicBezTo>
                  <a:pt x="109534" y="295254"/>
                  <a:pt x="63503" y="328586"/>
                  <a:pt x="95250" y="296838"/>
                </a:cubicBezTo>
                <a:cubicBezTo>
                  <a:pt x="99297" y="292791"/>
                  <a:pt x="105490" y="291360"/>
                  <a:pt x="109537" y="287313"/>
                </a:cubicBezTo>
                <a:cubicBezTo>
                  <a:pt x="137948" y="258902"/>
                  <a:pt x="111714" y="278316"/>
                  <a:pt x="133350" y="253976"/>
                </a:cubicBezTo>
                <a:cubicBezTo>
                  <a:pt x="142299" y="243908"/>
                  <a:pt x="154453" y="236609"/>
                  <a:pt x="161925" y="225401"/>
                </a:cubicBezTo>
                <a:cubicBezTo>
                  <a:pt x="174625" y="206351"/>
                  <a:pt x="166687" y="214288"/>
                  <a:pt x="185737" y="201588"/>
                </a:cubicBezTo>
                <a:cubicBezTo>
                  <a:pt x="192087" y="192063"/>
                  <a:pt x="201166" y="183873"/>
                  <a:pt x="204787" y="173013"/>
                </a:cubicBezTo>
                <a:cubicBezTo>
                  <a:pt x="206375" y="168251"/>
                  <a:pt x="206414" y="162646"/>
                  <a:pt x="209550" y="158726"/>
                </a:cubicBezTo>
                <a:cubicBezTo>
                  <a:pt x="213126" y="154257"/>
                  <a:pt x="219075" y="152376"/>
                  <a:pt x="223837" y="149201"/>
                </a:cubicBezTo>
                <a:cubicBezTo>
                  <a:pt x="227711" y="137580"/>
                  <a:pt x="228893" y="129858"/>
                  <a:pt x="238125" y="120626"/>
                </a:cubicBezTo>
                <a:cubicBezTo>
                  <a:pt x="243738" y="115013"/>
                  <a:pt x="250825" y="111101"/>
                  <a:pt x="257175" y="106338"/>
                </a:cubicBezTo>
                <a:cubicBezTo>
                  <a:pt x="260350" y="96813"/>
                  <a:pt x="258346" y="83332"/>
                  <a:pt x="266700" y="77763"/>
                </a:cubicBezTo>
                <a:cubicBezTo>
                  <a:pt x="280339" y="68670"/>
                  <a:pt x="292796" y="56745"/>
                  <a:pt x="309562" y="53951"/>
                </a:cubicBezTo>
                <a:cubicBezTo>
                  <a:pt x="323742" y="51588"/>
                  <a:pt x="338137" y="50776"/>
                  <a:pt x="352425" y="49188"/>
                </a:cubicBezTo>
                <a:lnTo>
                  <a:pt x="395287" y="34901"/>
                </a:lnTo>
                <a:cubicBezTo>
                  <a:pt x="408912" y="30359"/>
                  <a:pt x="413665" y="28368"/>
                  <a:pt x="428625" y="25376"/>
                </a:cubicBezTo>
                <a:cubicBezTo>
                  <a:pt x="445162" y="22069"/>
                  <a:pt x="474505" y="18141"/>
                  <a:pt x="490537" y="15851"/>
                </a:cubicBezTo>
                <a:cubicBezTo>
                  <a:pt x="495300" y="14263"/>
                  <a:pt x="500335" y="13333"/>
                  <a:pt x="504825" y="11088"/>
                </a:cubicBezTo>
                <a:cubicBezTo>
                  <a:pt x="509944" y="8528"/>
                  <a:pt x="513466" y="2504"/>
                  <a:pt x="519112" y="1563"/>
                </a:cubicBezTo>
                <a:cubicBezTo>
                  <a:pt x="528493" y="0"/>
                  <a:pt x="532996" y="5922"/>
                  <a:pt x="538162" y="1108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2" name="71 Forma libre"/>
          <p:cNvSpPr/>
          <p:nvPr/>
        </p:nvSpPr>
        <p:spPr>
          <a:xfrm>
            <a:off x="8394700" y="1433513"/>
            <a:ext cx="358775" cy="904875"/>
          </a:xfrm>
          <a:custGeom>
            <a:avLst/>
            <a:gdLst>
              <a:gd name="connsiteX0" fmla="*/ 91605 w 358305"/>
              <a:gd name="connsiteY0" fmla="*/ 0 h 904875"/>
              <a:gd name="connsiteX1" fmla="*/ 86842 w 358305"/>
              <a:gd name="connsiteY1" fmla="*/ 19050 h 904875"/>
              <a:gd name="connsiteX2" fmla="*/ 82080 w 358305"/>
              <a:gd name="connsiteY2" fmla="*/ 71437 h 904875"/>
              <a:gd name="connsiteX3" fmla="*/ 72555 w 358305"/>
              <a:gd name="connsiteY3" fmla="*/ 85725 h 904875"/>
              <a:gd name="connsiteX4" fmla="*/ 58267 w 358305"/>
              <a:gd name="connsiteY4" fmla="*/ 138112 h 904875"/>
              <a:gd name="connsiteX5" fmla="*/ 43980 w 358305"/>
              <a:gd name="connsiteY5" fmla="*/ 171450 h 904875"/>
              <a:gd name="connsiteX6" fmla="*/ 34455 w 358305"/>
              <a:gd name="connsiteY6" fmla="*/ 190500 h 904875"/>
              <a:gd name="connsiteX7" fmla="*/ 24930 w 358305"/>
              <a:gd name="connsiteY7" fmla="*/ 242887 h 904875"/>
              <a:gd name="connsiteX8" fmla="*/ 20167 w 358305"/>
              <a:gd name="connsiteY8" fmla="*/ 257175 h 904875"/>
              <a:gd name="connsiteX9" fmla="*/ 15405 w 358305"/>
              <a:gd name="connsiteY9" fmla="*/ 276225 h 904875"/>
              <a:gd name="connsiteX10" fmla="*/ 10642 w 358305"/>
              <a:gd name="connsiteY10" fmla="*/ 409575 h 904875"/>
              <a:gd name="connsiteX11" fmla="*/ 1117 w 358305"/>
              <a:gd name="connsiteY11" fmla="*/ 423862 h 904875"/>
              <a:gd name="connsiteX12" fmla="*/ 5880 w 358305"/>
              <a:gd name="connsiteY12" fmla="*/ 457200 h 904875"/>
              <a:gd name="connsiteX13" fmla="*/ 10642 w 358305"/>
              <a:gd name="connsiteY13" fmla="*/ 571500 h 904875"/>
              <a:gd name="connsiteX14" fmla="*/ 20167 w 358305"/>
              <a:gd name="connsiteY14" fmla="*/ 600075 h 904875"/>
              <a:gd name="connsiteX15" fmla="*/ 29692 w 358305"/>
              <a:gd name="connsiteY15" fmla="*/ 633412 h 904875"/>
              <a:gd name="connsiteX16" fmla="*/ 39217 w 358305"/>
              <a:gd name="connsiteY16" fmla="*/ 661987 h 904875"/>
              <a:gd name="connsiteX17" fmla="*/ 53505 w 358305"/>
              <a:gd name="connsiteY17" fmla="*/ 671512 h 904875"/>
              <a:gd name="connsiteX18" fmla="*/ 82080 w 358305"/>
              <a:gd name="connsiteY18" fmla="*/ 728662 h 904875"/>
              <a:gd name="connsiteX19" fmla="*/ 91605 w 358305"/>
              <a:gd name="connsiteY19" fmla="*/ 742950 h 904875"/>
              <a:gd name="connsiteX20" fmla="*/ 105892 w 358305"/>
              <a:gd name="connsiteY20" fmla="*/ 752475 h 904875"/>
              <a:gd name="connsiteX21" fmla="*/ 110655 w 358305"/>
              <a:gd name="connsiteY21" fmla="*/ 766762 h 904875"/>
              <a:gd name="connsiteX22" fmla="*/ 139230 w 358305"/>
              <a:gd name="connsiteY22" fmla="*/ 781050 h 904875"/>
              <a:gd name="connsiteX23" fmla="*/ 182092 w 358305"/>
              <a:gd name="connsiteY23" fmla="*/ 804862 h 904875"/>
              <a:gd name="connsiteX24" fmla="*/ 205905 w 358305"/>
              <a:gd name="connsiteY24" fmla="*/ 828675 h 904875"/>
              <a:gd name="connsiteX25" fmla="*/ 239242 w 358305"/>
              <a:gd name="connsiteY25" fmla="*/ 842962 h 904875"/>
              <a:gd name="connsiteX26" fmla="*/ 267817 w 358305"/>
              <a:gd name="connsiteY26" fmla="*/ 857250 h 904875"/>
              <a:gd name="connsiteX27" fmla="*/ 301155 w 358305"/>
              <a:gd name="connsiteY27" fmla="*/ 871537 h 904875"/>
              <a:gd name="connsiteX28" fmla="*/ 334492 w 358305"/>
              <a:gd name="connsiteY28" fmla="*/ 885825 h 904875"/>
              <a:gd name="connsiteX29" fmla="*/ 358305 w 358305"/>
              <a:gd name="connsiteY29" fmla="*/ 904875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58305" h="904875">
                <a:moveTo>
                  <a:pt x="91605" y="0"/>
                </a:moveTo>
                <a:cubicBezTo>
                  <a:pt x="90017" y="6350"/>
                  <a:pt x="87707" y="12562"/>
                  <a:pt x="86842" y="19050"/>
                </a:cubicBezTo>
                <a:cubicBezTo>
                  <a:pt x="84525" y="36431"/>
                  <a:pt x="85754" y="54292"/>
                  <a:pt x="82080" y="71437"/>
                </a:cubicBezTo>
                <a:cubicBezTo>
                  <a:pt x="80881" y="77034"/>
                  <a:pt x="75115" y="80605"/>
                  <a:pt x="72555" y="85725"/>
                </a:cubicBezTo>
                <a:cubicBezTo>
                  <a:pt x="64460" y="101914"/>
                  <a:pt x="66362" y="121923"/>
                  <a:pt x="58267" y="138112"/>
                </a:cubicBezTo>
                <a:cubicBezTo>
                  <a:pt x="26677" y="201292"/>
                  <a:pt x="65002" y="122397"/>
                  <a:pt x="43980" y="171450"/>
                </a:cubicBezTo>
                <a:cubicBezTo>
                  <a:pt x="41183" y="177976"/>
                  <a:pt x="36948" y="183853"/>
                  <a:pt x="34455" y="190500"/>
                </a:cubicBezTo>
                <a:cubicBezTo>
                  <a:pt x="28402" y="206640"/>
                  <a:pt x="28160" y="226736"/>
                  <a:pt x="24930" y="242887"/>
                </a:cubicBezTo>
                <a:cubicBezTo>
                  <a:pt x="23945" y="247810"/>
                  <a:pt x="21546" y="252348"/>
                  <a:pt x="20167" y="257175"/>
                </a:cubicBezTo>
                <a:cubicBezTo>
                  <a:pt x="18369" y="263469"/>
                  <a:pt x="16992" y="269875"/>
                  <a:pt x="15405" y="276225"/>
                </a:cubicBezTo>
                <a:cubicBezTo>
                  <a:pt x="13817" y="320675"/>
                  <a:pt x="14927" y="365303"/>
                  <a:pt x="10642" y="409575"/>
                </a:cubicBezTo>
                <a:cubicBezTo>
                  <a:pt x="10091" y="415272"/>
                  <a:pt x="1686" y="418167"/>
                  <a:pt x="1117" y="423862"/>
                </a:cubicBezTo>
                <a:cubicBezTo>
                  <a:pt x="0" y="435032"/>
                  <a:pt x="4292" y="446087"/>
                  <a:pt x="5880" y="457200"/>
                </a:cubicBezTo>
                <a:cubicBezTo>
                  <a:pt x="7467" y="495300"/>
                  <a:pt x="6848" y="533556"/>
                  <a:pt x="10642" y="571500"/>
                </a:cubicBezTo>
                <a:cubicBezTo>
                  <a:pt x="11641" y="581490"/>
                  <a:pt x="16992" y="590550"/>
                  <a:pt x="20167" y="600075"/>
                </a:cubicBezTo>
                <a:cubicBezTo>
                  <a:pt x="36175" y="648096"/>
                  <a:pt x="11750" y="573603"/>
                  <a:pt x="29692" y="633412"/>
                </a:cubicBezTo>
                <a:cubicBezTo>
                  <a:pt x="32577" y="643029"/>
                  <a:pt x="30863" y="656418"/>
                  <a:pt x="39217" y="661987"/>
                </a:cubicBezTo>
                <a:lnTo>
                  <a:pt x="53505" y="671512"/>
                </a:lnTo>
                <a:cubicBezTo>
                  <a:pt x="66650" y="710948"/>
                  <a:pt x="57460" y="691732"/>
                  <a:pt x="82080" y="728662"/>
                </a:cubicBezTo>
                <a:cubicBezTo>
                  <a:pt x="85255" y="733425"/>
                  <a:pt x="86842" y="739775"/>
                  <a:pt x="91605" y="742950"/>
                </a:cubicBezTo>
                <a:lnTo>
                  <a:pt x="105892" y="752475"/>
                </a:lnTo>
                <a:cubicBezTo>
                  <a:pt x="107480" y="757237"/>
                  <a:pt x="107519" y="762842"/>
                  <a:pt x="110655" y="766762"/>
                </a:cubicBezTo>
                <a:cubicBezTo>
                  <a:pt x="120803" y="779447"/>
                  <a:pt x="126806" y="774148"/>
                  <a:pt x="139230" y="781050"/>
                </a:cubicBezTo>
                <a:cubicBezTo>
                  <a:pt x="188355" y="808342"/>
                  <a:pt x="149765" y="794087"/>
                  <a:pt x="182092" y="804862"/>
                </a:cubicBezTo>
                <a:cubicBezTo>
                  <a:pt x="220189" y="830259"/>
                  <a:pt x="174158" y="796927"/>
                  <a:pt x="205905" y="828675"/>
                </a:cubicBezTo>
                <a:cubicBezTo>
                  <a:pt x="216868" y="839639"/>
                  <a:pt x="224668" y="839319"/>
                  <a:pt x="239242" y="842962"/>
                </a:cubicBezTo>
                <a:cubicBezTo>
                  <a:pt x="266699" y="861266"/>
                  <a:pt x="240214" y="845419"/>
                  <a:pt x="267817" y="857250"/>
                </a:cubicBezTo>
                <a:cubicBezTo>
                  <a:pt x="308994" y="874898"/>
                  <a:pt x="267660" y="860374"/>
                  <a:pt x="301155" y="871537"/>
                </a:cubicBezTo>
                <a:cubicBezTo>
                  <a:pt x="337021" y="895448"/>
                  <a:pt x="291440" y="867374"/>
                  <a:pt x="334492" y="885825"/>
                </a:cubicBezTo>
                <a:cubicBezTo>
                  <a:pt x="345007" y="890331"/>
                  <a:pt x="350623" y="897193"/>
                  <a:pt x="358305" y="9048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3" name="72 Forma libre"/>
          <p:cNvSpPr/>
          <p:nvPr/>
        </p:nvSpPr>
        <p:spPr>
          <a:xfrm>
            <a:off x="8248650" y="2338388"/>
            <a:ext cx="495300" cy="971550"/>
          </a:xfrm>
          <a:custGeom>
            <a:avLst/>
            <a:gdLst>
              <a:gd name="connsiteX0" fmla="*/ 495300 w 495300"/>
              <a:gd name="connsiteY0" fmla="*/ 0 h 971861"/>
              <a:gd name="connsiteX1" fmla="*/ 481012 w 495300"/>
              <a:gd name="connsiteY1" fmla="*/ 28575 h 971861"/>
              <a:gd name="connsiteX2" fmla="*/ 466725 w 495300"/>
              <a:gd name="connsiteY2" fmla="*/ 38100 h 971861"/>
              <a:gd name="connsiteX3" fmla="*/ 461962 w 495300"/>
              <a:gd name="connsiteY3" fmla="*/ 52387 h 971861"/>
              <a:gd name="connsiteX4" fmla="*/ 442912 w 495300"/>
              <a:gd name="connsiteY4" fmla="*/ 80962 h 971861"/>
              <a:gd name="connsiteX5" fmla="*/ 428625 w 495300"/>
              <a:gd name="connsiteY5" fmla="*/ 109537 h 971861"/>
              <a:gd name="connsiteX6" fmla="*/ 409575 w 495300"/>
              <a:gd name="connsiteY6" fmla="*/ 152400 h 971861"/>
              <a:gd name="connsiteX7" fmla="*/ 395287 w 495300"/>
              <a:gd name="connsiteY7" fmla="*/ 157162 h 971861"/>
              <a:gd name="connsiteX8" fmla="*/ 385762 w 495300"/>
              <a:gd name="connsiteY8" fmla="*/ 171450 h 971861"/>
              <a:gd name="connsiteX9" fmla="*/ 376237 w 495300"/>
              <a:gd name="connsiteY9" fmla="*/ 200025 h 971861"/>
              <a:gd name="connsiteX10" fmla="*/ 371475 w 495300"/>
              <a:gd name="connsiteY10" fmla="*/ 214312 h 971861"/>
              <a:gd name="connsiteX11" fmla="*/ 366712 w 495300"/>
              <a:gd name="connsiteY11" fmla="*/ 233362 h 971861"/>
              <a:gd name="connsiteX12" fmla="*/ 347662 w 495300"/>
              <a:gd name="connsiteY12" fmla="*/ 261937 h 971861"/>
              <a:gd name="connsiteX13" fmla="*/ 342900 w 495300"/>
              <a:gd name="connsiteY13" fmla="*/ 276225 h 971861"/>
              <a:gd name="connsiteX14" fmla="*/ 338137 w 495300"/>
              <a:gd name="connsiteY14" fmla="*/ 300037 h 971861"/>
              <a:gd name="connsiteX15" fmla="*/ 309562 w 495300"/>
              <a:gd name="connsiteY15" fmla="*/ 314325 h 971861"/>
              <a:gd name="connsiteX16" fmla="*/ 300037 w 495300"/>
              <a:gd name="connsiteY16" fmla="*/ 328612 h 971861"/>
              <a:gd name="connsiteX17" fmla="*/ 285750 w 495300"/>
              <a:gd name="connsiteY17" fmla="*/ 333375 h 971861"/>
              <a:gd name="connsiteX18" fmla="*/ 271462 w 495300"/>
              <a:gd name="connsiteY18" fmla="*/ 342900 h 971861"/>
              <a:gd name="connsiteX19" fmla="*/ 266700 w 495300"/>
              <a:gd name="connsiteY19" fmla="*/ 357187 h 971861"/>
              <a:gd name="connsiteX20" fmla="*/ 252412 w 495300"/>
              <a:gd name="connsiteY20" fmla="*/ 371475 h 971861"/>
              <a:gd name="connsiteX21" fmla="*/ 242887 w 495300"/>
              <a:gd name="connsiteY21" fmla="*/ 385762 h 971861"/>
              <a:gd name="connsiteX22" fmla="*/ 233362 w 495300"/>
              <a:gd name="connsiteY22" fmla="*/ 404812 h 971861"/>
              <a:gd name="connsiteX23" fmla="*/ 219075 w 495300"/>
              <a:gd name="connsiteY23" fmla="*/ 409575 h 971861"/>
              <a:gd name="connsiteX24" fmla="*/ 214312 w 495300"/>
              <a:gd name="connsiteY24" fmla="*/ 423862 h 971861"/>
              <a:gd name="connsiteX25" fmla="*/ 195262 w 495300"/>
              <a:gd name="connsiteY25" fmla="*/ 452437 h 971861"/>
              <a:gd name="connsiteX26" fmla="*/ 171450 w 495300"/>
              <a:gd name="connsiteY26" fmla="*/ 495300 h 971861"/>
              <a:gd name="connsiteX27" fmla="*/ 157162 w 495300"/>
              <a:gd name="connsiteY27" fmla="*/ 504825 h 971861"/>
              <a:gd name="connsiteX28" fmla="*/ 142875 w 495300"/>
              <a:gd name="connsiteY28" fmla="*/ 547687 h 971861"/>
              <a:gd name="connsiteX29" fmla="*/ 138112 w 495300"/>
              <a:gd name="connsiteY29" fmla="*/ 561975 h 971861"/>
              <a:gd name="connsiteX30" fmla="*/ 128587 w 495300"/>
              <a:gd name="connsiteY30" fmla="*/ 576262 h 971861"/>
              <a:gd name="connsiteX31" fmla="*/ 109537 w 495300"/>
              <a:gd name="connsiteY31" fmla="*/ 595312 h 971861"/>
              <a:gd name="connsiteX32" fmla="*/ 104775 w 495300"/>
              <a:gd name="connsiteY32" fmla="*/ 609600 h 971861"/>
              <a:gd name="connsiteX33" fmla="*/ 95250 w 495300"/>
              <a:gd name="connsiteY33" fmla="*/ 623887 h 971861"/>
              <a:gd name="connsiteX34" fmla="*/ 80962 w 495300"/>
              <a:gd name="connsiteY34" fmla="*/ 652462 h 971861"/>
              <a:gd name="connsiteX35" fmla="*/ 71437 w 495300"/>
              <a:gd name="connsiteY35" fmla="*/ 709612 h 971861"/>
              <a:gd name="connsiteX36" fmla="*/ 76200 w 495300"/>
              <a:gd name="connsiteY36" fmla="*/ 738187 h 971861"/>
              <a:gd name="connsiteX37" fmla="*/ 80962 w 495300"/>
              <a:gd name="connsiteY37" fmla="*/ 857250 h 971861"/>
              <a:gd name="connsiteX38" fmla="*/ 80962 w 495300"/>
              <a:gd name="connsiteY38" fmla="*/ 890587 h 971861"/>
              <a:gd name="connsiteX39" fmla="*/ 66675 w 495300"/>
              <a:gd name="connsiteY39" fmla="*/ 895350 h 971861"/>
              <a:gd name="connsiteX40" fmla="*/ 47625 w 495300"/>
              <a:gd name="connsiteY40" fmla="*/ 923925 h 971861"/>
              <a:gd name="connsiteX41" fmla="*/ 42862 w 495300"/>
              <a:gd name="connsiteY41" fmla="*/ 938212 h 971861"/>
              <a:gd name="connsiteX42" fmla="*/ 4762 w 495300"/>
              <a:gd name="connsiteY42" fmla="*/ 971550 h 971861"/>
              <a:gd name="connsiteX43" fmla="*/ 0 w 495300"/>
              <a:gd name="connsiteY43" fmla="*/ 971550 h 971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95300" h="971861">
                <a:moveTo>
                  <a:pt x="495300" y="0"/>
                </a:moveTo>
                <a:cubicBezTo>
                  <a:pt x="491426" y="11619"/>
                  <a:pt x="490243" y="19343"/>
                  <a:pt x="481012" y="28575"/>
                </a:cubicBezTo>
                <a:cubicBezTo>
                  <a:pt x="476965" y="32622"/>
                  <a:pt x="471487" y="34925"/>
                  <a:pt x="466725" y="38100"/>
                </a:cubicBezTo>
                <a:cubicBezTo>
                  <a:pt x="465137" y="42862"/>
                  <a:pt x="464400" y="47999"/>
                  <a:pt x="461962" y="52387"/>
                </a:cubicBezTo>
                <a:cubicBezTo>
                  <a:pt x="456402" y="62394"/>
                  <a:pt x="442912" y="80962"/>
                  <a:pt x="442912" y="80962"/>
                </a:cubicBezTo>
                <a:cubicBezTo>
                  <a:pt x="425549" y="133057"/>
                  <a:pt x="453238" y="54159"/>
                  <a:pt x="428625" y="109537"/>
                </a:cubicBezTo>
                <a:cubicBezTo>
                  <a:pt x="424210" y="119471"/>
                  <a:pt x="420724" y="143481"/>
                  <a:pt x="409575" y="152400"/>
                </a:cubicBezTo>
                <a:cubicBezTo>
                  <a:pt x="405655" y="155536"/>
                  <a:pt x="400050" y="155575"/>
                  <a:pt x="395287" y="157162"/>
                </a:cubicBezTo>
                <a:cubicBezTo>
                  <a:pt x="392112" y="161925"/>
                  <a:pt x="388087" y="166219"/>
                  <a:pt x="385762" y="171450"/>
                </a:cubicBezTo>
                <a:cubicBezTo>
                  <a:pt x="381684" y="180625"/>
                  <a:pt x="379412" y="190500"/>
                  <a:pt x="376237" y="200025"/>
                </a:cubicBezTo>
                <a:cubicBezTo>
                  <a:pt x="374650" y="204787"/>
                  <a:pt x="372693" y="209442"/>
                  <a:pt x="371475" y="214312"/>
                </a:cubicBezTo>
                <a:cubicBezTo>
                  <a:pt x="369887" y="220662"/>
                  <a:pt x="369639" y="227508"/>
                  <a:pt x="366712" y="233362"/>
                </a:cubicBezTo>
                <a:cubicBezTo>
                  <a:pt x="361592" y="243601"/>
                  <a:pt x="347662" y="261937"/>
                  <a:pt x="347662" y="261937"/>
                </a:cubicBezTo>
                <a:cubicBezTo>
                  <a:pt x="346075" y="266700"/>
                  <a:pt x="344118" y="271355"/>
                  <a:pt x="342900" y="276225"/>
                </a:cubicBezTo>
                <a:cubicBezTo>
                  <a:pt x="340937" y="284078"/>
                  <a:pt x="342153" y="293009"/>
                  <a:pt x="338137" y="300037"/>
                </a:cubicBezTo>
                <a:cubicBezTo>
                  <a:pt x="333792" y="307640"/>
                  <a:pt x="316896" y="311880"/>
                  <a:pt x="309562" y="314325"/>
                </a:cubicBezTo>
                <a:cubicBezTo>
                  <a:pt x="306387" y="319087"/>
                  <a:pt x="304506" y="325036"/>
                  <a:pt x="300037" y="328612"/>
                </a:cubicBezTo>
                <a:cubicBezTo>
                  <a:pt x="296117" y="331748"/>
                  <a:pt x="290240" y="331130"/>
                  <a:pt x="285750" y="333375"/>
                </a:cubicBezTo>
                <a:cubicBezTo>
                  <a:pt x="280630" y="335935"/>
                  <a:pt x="276225" y="339725"/>
                  <a:pt x="271462" y="342900"/>
                </a:cubicBezTo>
                <a:cubicBezTo>
                  <a:pt x="269875" y="347662"/>
                  <a:pt x="269485" y="353010"/>
                  <a:pt x="266700" y="357187"/>
                </a:cubicBezTo>
                <a:cubicBezTo>
                  <a:pt x="262964" y="362791"/>
                  <a:pt x="256724" y="366301"/>
                  <a:pt x="252412" y="371475"/>
                </a:cubicBezTo>
                <a:cubicBezTo>
                  <a:pt x="248748" y="375872"/>
                  <a:pt x="245727" y="380792"/>
                  <a:pt x="242887" y="385762"/>
                </a:cubicBezTo>
                <a:cubicBezTo>
                  <a:pt x="239365" y="391926"/>
                  <a:pt x="238382" y="399792"/>
                  <a:pt x="233362" y="404812"/>
                </a:cubicBezTo>
                <a:cubicBezTo>
                  <a:pt x="229812" y="408362"/>
                  <a:pt x="223837" y="407987"/>
                  <a:pt x="219075" y="409575"/>
                </a:cubicBezTo>
                <a:cubicBezTo>
                  <a:pt x="217487" y="414337"/>
                  <a:pt x="216750" y="419474"/>
                  <a:pt x="214312" y="423862"/>
                </a:cubicBezTo>
                <a:cubicBezTo>
                  <a:pt x="208752" y="433869"/>
                  <a:pt x="195262" y="452437"/>
                  <a:pt x="195262" y="452437"/>
                </a:cubicBezTo>
                <a:cubicBezTo>
                  <a:pt x="190300" y="467326"/>
                  <a:pt x="185488" y="485942"/>
                  <a:pt x="171450" y="495300"/>
                </a:cubicBezTo>
                <a:lnTo>
                  <a:pt x="157162" y="504825"/>
                </a:lnTo>
                <a:lnTo>
                  <a:pt x="142875" y="547687"/>
                </a:lnTo>
                <a:cubicBezTo>
                  <a:pt x="141287" y="552450"/>
                  <a:pt x="140897" y="557798"/>
                  <a:pt x="138112" y="561975"/>
                </a:cubicBezTo>
                <a:lnTo>
                  <a:pt x="128587" y="576262"/>
                </a:lnTo>
                <a:cubicBezTo>
                  <a:pt x="115888" y="614363"/>
                  <a:pt x="134937" y="569912"/>
                  <a:pt x="109537" y="595312"/>
                </a:cubicBezTo>
                <a:cubicBezTo>
                  <a:pt x="105987" y="598862"/>
                  <a:pt x="107020" y="605110"/>
                  <a:pt x="104775" y="609600"/>
                </a:cubicBezTo>
                <a:cubicBezTo>
                  <a:pt x="102215" y="614719"/>
                  <a:pt x="97810" y="618768"/>
                  <a:pt x="95250" y="623887"/>
                </a:cubicBezTo>
                <a:cubicBezTo>
                  <a:pt x="75532" y="663321"/>
                  <a:pt x="108258" y="611519"/>
                  <a:pt x="80962" y="652462"/>
                </a:cubicBezTo>
                <a:cubicBezTo>
                  <a:pt x="75947" y="672523"/>
                  <a:pt x="71437" y="687319"/>
                  <a:pt x="71437" y="709612"/>
                </a:cubicBezTo>
                <a:cubicBezTo>
                  <a:pt x="71437" y="719268"/>
                  <a:pt x="74612" y="728662"/>
                  <a:pt x="76200" y="738187"/>
                </a:cubicBezTo>
                <a:cubicBezTo>
                  <a:pt x="77787" y="777875"/>
                  <a:pt x="78132" y="817632"/>
                  <a:pt x="80962" y="857250"/>
                </a:cubicBezTo>
                <a:cubicBezTo>
                  <a:pt x="82039" y="872330"/>
                  <a:pt x="94448" y="873729"/>
                  <a:pt x="80962" y="890587"/>
                </a:cubicBezTo>
                <a:cubicBezTo>
                  <a:pt x="77826" y="894507"/>
                  <a:pt x="71437" y="893762"/>
                  <a:pt x="66675" y="895350"/>
                </a:cubicBezTo>
                <a:cubicBezTo>
                  <a:pt x="55737" y="939099"/>
                  <a:pt x="71544" y="894027"/>
                  <a:pt x="47625" y="923925"/>
                </a:cubicBezTo>
                <a:cubicBezTo>
                  <a:pt x="44489" y="927845"/>
                  <a:pt x="45300" y="933824"/>
                  <a:pt x="42862" y="938212"/>
                </a:cubicBezTo>
                <a:cubicBezTo>
                  <a:pt x="26082" y="968416"/>
                  <a:pt x="31544" y="966193"/>
                  <a:pt x="4762" y="971550"/>
                </a:cubicBezTo>
                <a:cubicBezTo>
                  <a:pt x="3205" y="971861"/>
                  <a:pt x="1587" y="971550"/>
                  <a:pt x="0" y="9715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4" name="73 Forma libre"/>
          <p:cNvSpPr/>
          <p:nvPr/>
        </p:nvSpPr>
        <p:spPr>
          <a:xfrm>
            <a:off x="7791450" y="3309938"/>
            <a:ext cx="457200" cy="1033462"/>
          </a:xfrm>
          <a:custGeom>
            <a:avLst/>
            <a:gdLst>
              <a:gd name="connsiteX0" fmla="*/ 457200 w 457200"/>
              <a:gd name="connsiteY0" fmla="*/ 0 h 1033462"/>
              <a:gd name="connsiteX1" fmla="*/ 414337 w 457200"/>
              <a:gd name="connsiteY1" fmla="*/ 28575 h 1033462"/>
              <a:gd name="connsiteX2" fmla="*/ 400050 w 457200"/>
              <a:gd name="connsiteY2" fmla="*/ 38100 h 1033462"/>
              <a:gd name="connsiteX3" fmla="*/ 366712 w 457200"/>
              <a:gd name="connsiteY3" fmla="*/ 47625 h 1033462"/>
              <a:gd name="connsiteX4" fmla="*/ 342900 w 457200"/>
              <a:gd name="connsiteY4" fmla="*/ 66675 h 1033462"/>
              <a:gd name="connsiteX5" fmla="*/ 333375 w 457200"/>
              <a:gd name="connsiteY5" fmla="*/ 80962 h 1033462"/>
              <a:gd name="connsiteX6" fmla="*/ 319087 w 457200"/>
              <a:gd name="connsiteY6" fmla="*/ 90487 h 1033462"/>
              <a:gd name="connsiteX7" fmla="*/ 300037 w 457200"/>
              <a:gd name="connsiteY7" fmla="*/ 104775 h 1033462"/>
              <a:gd name="connsiteX8" fmla="*/ 271462 w 457200"/>
              <a:gd name="connsiteY8" fmla="*/ 123825 h 1033462"/>
              <a:gd name="connsiteX9" fmla="*/ 257175 w 457200"/>
              <a:gd name="connsiteY9" fmla="*/ 133350 h 1033462"/>
              <a:gd name="connsiteX10" fmla="*/ 247650 w 457200"/>
              <a:gd name="connsiteY10" fmla="*/ 147637 h 1033462"/>
              <a:gd name="connsiteX11" fmla="*/ 233362 w 457200"/>
              <a:gd name="connsiteY11" fmla="*/ 152400 h 1033462"/>
              <a:gd name="connsiteX12" fmla="*/ 228600 w 457200"/>
              <a:gd name="connsiteY12" fmla="*/ 166687 h 1033462"/>
              <a:gd name="connsiteX13" fmla="*/ 209550 w 457200"/>
              <a:gd name="connsiteY13" fmla="*/ 195262 h 1033462"/>
              <a:gd name="connsiteX14" fmla="*/ 200025 w 457200"/>
              <a:gd name="connsiteY14" fmla="*/ 209550 h 1033462"/>
              <a:gd name="connsiteX15" fmla="*/ 195262 w 457200"/>
              <a:gd name="connsiteY15" fmla="*/ 223837 h 1033462"/>
              <a:gd name="connsiteX16" fmla="*/ 176212 w 457200"/>
              <a:gd name="connsiteY16" fmla="*/ 252412 h 1033462"/>
              <a:gd name="connsiteX17" fmla="*/ 166687 w 457200"/>
              <a:gd name="connsiteY17" fmla="*/ 280987 h 1033462"/>
              <a:gd name="connsiteX18" fmla="*/ 147637 w 457200"/>
              <a:gd name="connsiteY18" fmla="*/ 309562 h 1033462"/>
              <a:gd name="connsiteX19" fmla="*/ 142875 w 457200"/>
              <a:gd name="connsiteY19" fmla="*/ 357187 h 1033462"/>
              <a:gd name="connsiteX20" fmla="*/ 138112 w 457200"/>
              <a:gd name="connsiteY20" fmla="*/ 481012 h 1033462"/>
              <a:gd name="connsiteX21" fmla="*/ 133350 w 457200"/>
              <a:gd name="connsiteY21" fmla="*/ 523875 h 1033462"/>
              <a:gd name="connsiteX22" fmla="*/ 128587 w 457200"/>
              <a:gd name="connsiteY22" fmla="*/ 581025 h 1033462"/>
              <a:gd name="connsiteX23" fmla="*/ 119062 w 457200"/>
              <a:gd name="connsiteY23" fmla="*/ 666750 h 1033462"/>
              <a:gd name="connsiteX24" fmla="*/ 114300 w 457200"/>
              <a:gd name="connsiteY24" fmla="*/ 685800 h 1033462"/>
              <a:gd name="connsiteX25" fmla="*/ 104775 w 457200"/>
              <a:gd name="connsiteY25" fmla="*/ 700087 h 1033462"/>
              <a:gd name="connsiteX26" fmla="*/ 95250 w 457200"/>
              <a:gd name="connsiteY26" fmla="*/ 738187 h 1033462"/>
              <a:gd name="connsiteX27" fmla="*/ 85725 w 457200"/>
              <a:gd name="connsiteY27" fmla="*/ 766762 h 1033462"/>
              <a:gd name="connsiteX28" fmla="*/ 71437 w 457200"/>
              <a:gd name="connsiteY28" fmla="*/ 828675 h 1033462"/>
              <a:gd name="connsiteX29" fmla="*/ 57150 w 457200"/>
              <a:gd name="connsiteY29" fmla="*/ 838200 h 1033462"/>
              <a:gd name="connsiteX30" fmla="*/ 52387 w 457200"/>
              <a:gd name="connsiteY30" fmla="*/ 852487 h 1033462"/>
              <a:gd name="connsiteX31" fmla="*/ 47625 w 457200"/>
              <a:gd name="connsiteY31" fmla="*/ 890587 h 1033462"/>
              <a:gd name="connsiteX32" fmla="*/ 38100 w 457200"/>
              <a:gd name="connsiteY32" fmla="*/ 904875 h 1033462"/>
              <a:gd name="connsiteX33" fmla="*/ 23812 w 457200"/>
              <a:gd name="connsiteY33" fmla="*/ 966787 h 1033462"/>
              <a:gd name="connsiteX34" fmla="*/ 23812 w 457200"/>
              <a:gd name="connsiteY34" fmla="*/ 966787 h 1033462"/>
              <a:gd name="connsiteX35" fmla="*/ 19050 w 457200"/>
              <a:gd name="connsiteY35" fmla="*/ 990600 h 1033462"/>
              <a:gd name="connsiteX36" fmla="*/ 9525 w 457200"/>
              <a:gd name="connsiteY36" fmla="*/ 1004887 h 1033462"/>
              <a:gd name="connsiteX37" fmla="*/ 0 w 457200"/>
              <a:gd name="connsiteY37" fmla="*/ 1033462 h 103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57200" h="1033462">
                <a:moveTo>
                  <a:pt x="457200" y="0"/>
                </a:moveTo>
                <a:lnTo>
                  <a:pt x="414337" y="28575"/>
                </a:lnTo>
                <a:cubicBezTo>
                  <a:pt x="409575" y="31750"/>
                  <a:pt x="405603" y="36712"/>
                  <a:pt x="400050" y="38100"/>
                </a:cubicBezTo>
                <a:cubicBezTo>
                  <a:pt x="376130" y="44079"/>
                  <a:pt x="387209" y="40792"/>
                  <a:pt x="366712" y="47625"/>
                </a:cubicBezTo>
                <a:cubicBezTo>
                  <a:pt x="339415" y="88569"/>
                  <a:pt x="375762" y="40385"/>
                  <a:pt x="342900" y="66675"/>
                </a:cubicBezTo>
                <a:cubicBezTo>
                  <a:pt x="338431" y="70251"/>
                  <a:pt x="337422" y="76915"/>
                  <a:pt x="333375" y="80962"/>
                </a:cubicBezTo>
                <a:cubicBezTo>
                  <a:pt x="329327" y="85009"/>
                  <a:pt x="323745" y="87160"/>
                  <a:pt x="319087" y="90487"/>
                </a:cubicBezTo>
                <a:cubicBezTo>
                  <a:pt x="312628" y="95101"/>
                  <a:pt x="306540" y="100223"/>
                  <a:pt x="300037" y="104775"/>
                </a:cubicBezTo>
                <a:cubicBezTo>
                  <a:pt x="290659" y="111340"/>
                  <a:pt x="280987" y="117475"/>
                  <a:pt x="271462" y="123825"/>
                </a:cubicBezTo>
                <a:lnTo>
                  <a:pt x="257175" y="133350"/>
                </a:lnTo>
                <a:cubicBezTo>
                  <a:pt x="254000" y="138112"/>
                  <a:pt x="252119" y="144061"/>
                  <a:pt x="247650" y="147637"/>
                </a:cubicBezTo>
                <a:cubicBezTo>
                  <a:pt x="243730" y="150773"/>
                  <a:pt x="236912" y="148850"/>
                  <a:pt x="233362" y="152400"/>
                </a:cubicBezTo>
                <a:cubicBezTo>
                  <a:pt x="229812" y="155950"/>
                  <a:pt x="231038" y="162299"/>
                  <a:pt x="228600" y="166687"/>
                </a:cubicBezTo>
                <a:cubicBezTo>
                  <a:pt x="223041" y="176694"/>
                  <a:pt x="215900" y="185737"/>
                  <a:pt x="209550" y="195262"/>
                </a:cubicBezTo>
                <a:cubicBezTo>
                  <a:pt x="206375" y="200025"/>
                  <a:pt x="201835" y="204120"/>
                  <a:pt x="200025" y="209550"/>
                </a:cubicBezTo>
                <a:cubicBezTo>
                  <a:pt x="198437" y="214312"/>
                  <a:pt x="197700" y="219449"/>
                  <a:pt x="195262" y="223837"/>
                </a:cubicBezTo>
                <a:cubicBezTo>
                  <a:pt x="189702" y="233844"/>
                  <a:pt x="176212" y="252412"/>
                  <a:pt x="176212" y="252412"/>
                </a:cubicBezTo>
                <a:cubicBezTo>
                  <a:pt x="173037" y="261937"/>
                  <a:pt x="172256" y="272633"/>
                  <a:pt x="166687" y="280987"/>
                </a:cubicBezTo>
                <a:lnTo>
                  <a:pt x="147637" y="309562"/>
                </a:lnTo>
                <a:cubicBezTo>
                  <a:pt x="136042" y="344347"/>
                  <a:pt x="135677" y="328397"/>
                  <a:pt x="142875" y="357187"/>
                </a:cubicBezTo>
                <a:cubicBezTo>
                  <a:pt x="141287" y="398462"/>
                  <a:pt x="140468" y="439774"/>
                  <a:pt x="138112" y="481012"/>
                </a:cubicBezTo>
                <a:cubicBezTo>
                  <a:pt x="137292" y="495364"/>
                  <a:pt x="134713" y="509564"/>
                  <a:pt x="133350" y="523875"/>
                </a:cubicBezTo>
                <a:cubicBezTo>
                  <a:pt x="131538" y="542905"/>
                  <a:pt x="129999" y="561961"/>
                  <a:pt x="128587" y="581025"/>
                </a:cubicBezTo>
                <a:cubicBezTo>
                  <a:pt x="119798" y="699671"/>
                  <a:pt x="132149" y="620944"/>
                  <a:pt x="119062" y="666750"/>
                </a:cubicBezTo>
                <a:cubicBezTo>
                  <a:pt x="117264" y="673044"/>
                  <a:pt x="116878" y="679784"/>
                  <a:pt x="114300" y="685800"/>
                </a:cubicBezTo>
                <a:cubicBezTo>
                  <a:pt x="112045" y="691061"/>
                  <a:pt x="107950" y="695325"/>
                  <a:pt x="104775" y="700087"/>
                </a:cubicBezTo>
                <a:cubicBezTo>
                  <a:pt x="101600" y="712787"/>
                  <a:pt x="99390" y="725768"/>
                  <a:pt x="95250" y="738187"/>
                </a:cubicBezTo>
                <a:lnTo>
                  <a:pt x="85725" y="766762"/>
                </a:lnTo>
                <a:cubicBezTo>
                  <a:pt x="84928" y="772339"/>
                  <a:pt x="79694" y="823170"/>
                  <a:pt x="71437" y="828675"/>
                </a:cubicBezTo>
                <a:lnTo>
                  <a:pt x="57150" y="838200"/>
                </a:lnTo>
                <a:cubicBezTo>
                  <a:pt x="55562" y="842962"/>
                  <a:pt x="53285" y="847548"/>
                  <a:pt x="52387" y="852487"/>
                </a:cubicBezTo>
                <a:cubicBezTo>
                  <a:pt x="50097" y="865079"/>
                  <a:pt x="50992" y="878239"/>
                  <a:pt x="47625" y="890587"/>
                </a:cubicBezTo>
                <a:cubicBezTo>
                  <a:pt x="46119" y="896109"/>
                  <a:pt x="41275" y="900112"/>
                  <a:pt x="38100" y="904875"/>
                </a:cubicBezTo>
                <a:cubicBezTo>
                  <a:pt x="31917" y="948151"/>
                  <a:pt x="36887" y="927563"/>
                  <a:pt x="23812" y="966787"/>
                </a:cubicBezTo>
                <a:lnTo>
                  <a:pt x="23812" y="966787"/>
                </a:lnTo>
                <a:cubicBezTo>
                  <a:pt x="22225" y="974725"/>
                  <a:pt x="21892" y="983021"/>
                  <a:pt x="19050" y="990600"/>
                </a:cubicBezTo>
                <a:cubicBezTo>
                  <a:pt x="17040" y="995959"/>
                  <a:pt x="11850" y="999657"/>
                  <a:pt x="9525" y="1004887"/>
                </a:cubicBezTo>
                <a:cubicBezTo>
                  <a:pt x="5447" y="1014062"/>
                  <a:pt x="0" y="1033462"/>
                  <a:pt x="0" y="103346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5" name="74 Forma libre"/>
          <p:cNvSpPr/>
          <p:nvPr/>
        </p:nvSpPr>
        <p:spPr>
          <a:xfrm>
            <a:off x="7058025" y="4343400"/>
            <a:ext cx="728663" cy="200025"/>
          </a:xfrm>
          <a:custGeom>
            <a:avLst/>
            <a:gdLst>
              <a:gd name="connsiteX0" fmla="*/ 728662 w 728662"/>
              <a:gd name="connsiteY0" fmla="*/ 0 h 200025"/>
              <a:gd name="connsiteX1" fmla="*/ 723900 w 728662"/>
              <a:gd name="connsiteY1" fmla="*/ 23813 h 200025"/>
              <a:gd name="connsiteX2" fmla="*/ 709612 w 728662"/>
              <a:gd name="connsiteY2" fmla="*/ 28575 h 200025"/>
              <a:gd name="connsiteX3" fmla="*/ 695325 w 728662"/>
              <a:gd name="connsiteY3" fmla="*/ 47625 h 200025"/>
              <a:gd name="connsiteX4" fmla="*/ 681037 w 728662"/>
              <a:gd name="connsiteY4" fmla="*/ 76200 h 200025"/>
              <a:gd name="connsiteX5" fmla="*/ 666750 w 728662"/>
              <a:gd name="connsiteY5" fmla="*/ 85725 h 200025"/>
              <a:gd name="connsiteX6" fmla="*/ 647700 w 728662"/>
              <a:gd name="connsiteY6" fmla="*/ 109538 h 200025"/>
              <a:gd name="connsiteX7" fmla="*/ 642937 w 728662"/>
              <a:gd name="connsiteY7" fmla="*/ 123825 h 200025"/>
              <a:gd name="connsiteX8" fmla="*/ 604837 w 728662"/>
              <a:gd name="connsiteY8" fmla="*/ 138113 h 200025"/>
              <a:gd name="connsiteX9" fmla="*/ 576262 w 728662"/>
              <a:gd name="connsiteY9" fmla="*/ 157163 h 200025"/>
              <a:gd name="connsiteX10" fmla="*/ 547687 w 728662"/>
              <a:gd name="connsiteY10" fmla="*/ 166688 h 200025"/>
              <a:gd name="connsiteX11" fmla="*/ 528637 w 728662"/>
              <a:gd name="connsiteY11" fmla="*/ 171450 h 200025"/>
              <a:gd name="connsiteX12" fmla="*/ 500062 w 728662"/>
              <a:gd name="connsiteY12" fmla="*/ 180975 h 200025"/>
              <a:gd name="connsiteX13" fmla="*/ 485775 w 728662"/>
              <a:gd name="connsiteY13" fmla="*/ 185738 h 200025"/>
              <a:gd name="connsiteX14" fmla="*/ 414337 w 728662"/>
              <a:gd name="connsiteY14" fmla="*/ 200025 h 200025"/>
              <a:gd name="connsiteX15" fmla="*/ 347662 w 728662"/>
              <a:gd name="connsiteY15" fmla="*/ 195263 h 200025"/>
              <a:gd name="connsiteX16" fmla="*/ 319087 w 728662"/>
              <a:gd name="connsiteY16" fmla="*/ 185738 h 200025"/>
              <a:gd name="connsiteX17" fmla="*/ 304800 w 728662"/>
              <a:gd name="connsiteY17" fmla="*/ 176213 h 200025"/>
              <a:gd name="connsiteX18" fmla="*/ 257175 w 728662"/>
              <a:gd name="connsiteY18" fmla="*/ 166688 h 200025"/>
              <a:gd name="connsiteX19" fmla="*/ 228600 w 728662"/>
              <a:gd name="connsiteY19" fmla="*/ 157163 h 200025"/>
              <a:gd name="connsiteX20" fmla="*/ 209550 w 728662"/>
              <a:gd name="connsiteY20" fmla="*/ 152400 h 200025"/>
              <a:gd name="connsiteX21" fmla="*/ 180975 w 728662"/>
              <a:gd name="connsiteY21" fmla="*/ 142875 h 200025"/>
              <a:gd name="connsiteX22" fmla="*/ 166687 w 728662"/>
              <a:gd name="connsiteY22" fmla="*/ 138113 h 200025"/>
              <a:gd name="connsiteX23" fmla="*/ 161925 w 728662"/>
              <a:gd name="connsiteY23" fmla="*/ 123825 h 200025"/>
              <a:gd name="connsiteX24" fmla="*/ 104775 w 728662"/>
              <a:gd name="connsiteY24" fmla="*/ 109538 h 200025"/>
              <a:gd name="connsiteX25" fmla="*/ 90487 w 728662"/>
              <a:gd name="connsiteY25" fmla="*/ 100013 h 200025"/>
              <a:gd name="connsiteX26" fmla="*/ 76200 w 728662"/>
              <a:gd name="connsiteY26" fmla="*/ 85725 h 200025"/>
              <a:gd name="connsiteX27" fmla="*/ 47625 w 728662"/>
              <a:gd name="connsiteY27" fmla="*/ 76200 h 200025"/>
              <a:gd name="connsiteX28" fmla="*/ 33337 w 728662"/>
              <a:gd name="connsiteY28" fmla="*/ 71438 h 200025"/>
              <a:gd name="connsiteX29" fmla="*/ 4762 w 728662"/>
              <a:gd name="connsiteY29" fmla="*/ 57150 h 200025"/>
              <a:gd name="connsiteX30" fmla="*/ 0 w 728662"/>
              <a:gd name="connsiteY30" fmla="*/ 57150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28662" h="200025">
                <a:moveTo>
                  <a:pt x="728662" y="0"/>
                </a:moveTo>
                <a:cubicBezTo>
                  <a:pt x="727075" y="7938"/>
                  <a:pt x="728390" y="17078"/>
                  <a:pt x="723900" y="23813"/>
                </a:cubicBezTo>
                <a:cubicBezTo>
                  <a:pt x="721115" y="27990"/>
                  <a:pt x="713469" y="25361"/>
                  <a:pt x="709612" y="28575"/>
                </a:cubicBezTo>
                <a:cubicBezTo>
                  <a:pt x="703514" y="33656"/>
                  <a:pt x="700087" y="41275"/>
                  <a:pt x="695325" y="47625"/>
                </a:cubicBezTo>
                <a:cubicBezTo>
                  <a:pt x="691451" y="59246"/>
                  <a:pt x="690269" y="66968"/>
                  <a:pt x="681037" y="76200"/>
                </a:cubicBezTo>
                <a:cubicBezTo>
                  <a:pt x="676990" y="80247"/>
                  <a:pt x="671512" y="82550"/>
                  <a:pt x="666750" y="85725"/>
                </a:cubicBezTo>
                <a:cubicBezTo>
                  <a:pt x="654778" y="121637"/>
                  <a:pt x="672319" y="78765"/>
                  <a:pt x="647700" y="109538"/>
                </a:cubicBezTo>
                <a:cubicBezTo>
                  <a:pt x="644564" y="113458"/>
                  <a:pt x="646073" y="119905"/>
                  <a:pt x="642937" y="123825"/>
                </a:cubicBezTo>
                <a:cubicBezTo>
                  <a:pt x="633593" y="135504"/>
                  <a:pt x="617746" y="135531"/>
                  <a:pt x="604837" y="138113"/>
                </a:cubicBezTo>
                <a:cubicBezTo>
                  <a:pt x="595312" y="144463"/>
                  <a:pt x="587122" y="153543"/>
                  <a:pt x="576262" y="157163"/>
                </a:cubicBezTo>
                <a:cubicBezTo>
                  <a:pt x="566737" y="160338"/>
                  <a:pt x="557428" y="164253"/>
                  <a:pt x="547687" y="166688"/>
                </a:cubicBezTo>
                <a:cubicBezTo>
                  <a:pt x="541337" y="168275"/>
                  <a:pt x="534906" y="169569"/>
                  <a:pt x="528637" y="171450"/>
                </a:cubicBezTo>
                <a:cubicBezTo>
                  <a:pt x="519020" y="174335"/>
                  <a:pt x="509587" y="177800"/>
                  <a:pt x="500062" y="180975"/>
                </a:cubicBezTo>
                <a:cubicBezTo>
                  <a:pt x="495300" y="182563"/>
                  <a:pt x="490745" y="185028"/>
                  <a:pt x="485775" y="185738"/>
                </a:cubicBezTo>
                <a:cubicBezTo>
                  <a:pt x="439478" y="192351"/>
                  <a:pt x="463327" y="187777"/>
                  <a:pt x="414337" y="200025"/>
                </a:cubicBezTo>
                <a:cubicBezTo>
                  <a:pt x="392112" y="198438"/>
                  <a:pt x="369697" y="198568"/>
                  <a:pt x="347662" y="195263"/>
                </a:cubicBezTo>
                <a:cubicBezTo>
                  <a:pt x="337733" y="193774"/>
                  <a:pt x="319087" y="185738"/>
                  <a:pt x="319087" y="185738"/>
                </a:cubicBezTo>
                <a:cubicBezTo>
                  <a:pt x="314325" y="182563"/>
                  <a:pt x="309919" y="178773"/>
                  <a:pt x="304800" y="176213"/>
                </a:cubicBezTo>
                <a:cubicBezTo>
                  <a:pt x="291499" y="169562"/>
                  <a:pt x="269465" y="168444"/>
                  <a:pt x="257175" y="166688"/>
                </a:cubicBezTo>
                <a:cubicBezTo>
                  <a:pt x="247650" y="163513"/>
                  <a:pt x="238340" y="159598"/>
                  <a:pt x="228600" y="157163"/>
                </a:cubicBezTo>
                <a:cubicBezTo>
                  <a:pt x="222250" y="155575"/>
                  <a:pt x="215819" y="154281"/>
                  <a:pt x="209550" y="152400"/>
                </a:cubicBezTo>
                <a:cubicBezTo>
                  <a:pt x="199933" y="149515"/>
                  <a:pt x="190500" y="146050"/>
                  <a:pt x="180975" y="142875"/>
                </a:cubicBezTo>
                <a:lnTo>
                  <a:pt x="166687" y="138113"/>
                </a:lnTo>
                <a:cubicBezTo>
                  <a:pt x="165100" y="133350"/>
                  <a:pt x="165061" y="127745"/>
                  <a:pt x="161925" y="123825"/>
                </a:cubicBezTo>
                <a:cubicBezTo>
                  <a:pt x="149121" y="107820"/>
                  <a:pt x="119559" y="111181"/>
                  <a:pt x="104775" y="109538"/>
                </a:cubicBezTo>
                <a:cubicBezTo>
                  <a:pt x="100012" y="106363"/>
                  <a:pt x="94884" y="103677"/>
                  <a:pt x="90487" y="100013"/>
                </a:cubicBezTo>
                <a:cubicBezTo>
                  <a:pt x="85313" y="95701"/>
                  <a:pt x="82088" y="88996"/>
                  <a:pt x="76200" y="85725"/>
                </a:cubicBezTo>
                <a:cubicBezTo>
                  <a:pt x="67423" y="80849"/>
                  <a:pt x="57150" y="79375"/>
                  <a:pt x="47625" y="76200"/>
                </a:cubicBezTo>
                <a:lnTo>
                  <a:pt x="33337" y="71438"/>
                </a:lnTo>
                <a:cubicBezTo>
                  <a:pt x="19369" y="62126"/>
                  <a:pt x="20536" y="61094"/>
                  <a:pt x="4762" y="57150"/>
                </a:cubicBezTo>
                <a:cubicBezTo>
                  <a:pt x="3222" y="56765"/>
                  <a:pt x="1587" y="57150"/>
                  <a:pt x="0" y="571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6" name="75 Forma libre"/>
          <p:cNvSpPr/>
          <p:nvPr/>
        </p:nvSpPr>
        <p:spPr>
          <a:xfrm>
            <a:off x="6465888" y="4333875"/>
            <a:ext cx="592137" cy="538163"/>
          </a:xfrm>
          <a:custGeom>
            <a:avLst/>
            <a:gdLst>
              <a:gd name="connsiteX0" fmla="*/ 591943 w 591943"/>
              <a:gd name="connsiteY0" fmla="*/ 66675 h 538163"/>
              <a:gd name="connsiteX1" fmla="*/ 568130 w 591943"/>
              <a:gd name="connsiteY1" fmla="*/ 57150 h 538163"/>
              <a:gd name="connsiteX2" fmla="*/ 539555 w 591943"/>
              <a:gd name="connsiteY2" fmla="*/ 38100 h 538163"/>
              <a:gd name="connsiteX3" fmla="*/ 510980 w 591943"/>
              <a:gd name="connsiteY3" fmla="*/ 33338 h 538163"/>
              <a:gd name="connsiteX4" fmla="*/ 477643 w 591943"/>
              <a:gd name="connsiteY4" fmla="*/ 23813 h 538163"/>
              <a:gd name="connsiteX5" fmla="*/ 434780 w 591943"/>
              <a:gd name="connsiteY5" fmla="*/ 19050 h 538163"/>
              <a:gd name="connsiteX6" fmla="*/ 372868 w 591943"/>
              <a:gd name="connsiteY6" fmla="*/ 4763 h 538163"/>
              <a:gd name="connsiteX7" fmla="*/ 358580 w 591943"/>
              <a:gd name="connsiteY7" fmla="*/ 0 h 538163"/>
              <a:gd name="connsiteX8" fmla="*/ 306193 w 591943"/>
              <a:gd name="connsiteY8" fmla="*/ 9525 h 538163"/>
              <a:gd name="connsiteX9" fmla="*/ 287143 w 591943"/>
              <a:gd name="connsiteY9" fmla="*/ 19050 h 538163"/>
              <a:gd name="connsiteX10" fmla="*/ 249043 w 591943"/>
              <a:gd name="connsiteY10" fmla="*/ 28575 h 538163"/>
              <a:gd name="connsiteX11" fmla="*/ 229993 w 591943"/>
              <a:gd name="connsiteY11" fmla="*/ 38100 h 538163"/>
              <a:gd name="connsiteX12" fmla="*/ 201418 w 591943"/>
              <a:gd name="connsiteY12" fmla="*/ 57150 h 538163"/>
              <a:gd name="connsiteX13" fmla="*/ 182368 w 591943"/>
              <a:gd name="connsiteY13" fmla="*/ 61913 h 538163"/>
              <a:gd name="connsiteX14" fmla="*/ 153793 w 591943"/>
              <a:gd name="connsiteY14" fmla="*/ 80963 h 538163"/>
              <a:gd name="connsiteX15" fmla="*/ 134743 w 591943"/>
              <a:gd name="connsiteY15" fmla="*/ 109538 h 538163"/>
              <a:gd name="connsiteX16" fmla="*/ 106168 w 591943"/>
              <a:gd name="connsiteY16" fmla="*/ 128588 h 538163"/>
              <a:gd name="connsiteX17" fmla="*/ 96643 w 591943"/>
              <a:gd name="connsiteY17" fmla="*/ 142875 h 538163"/>
              <a:gd name="connsiteX18" fmla="*/ 82355 w 591943"/>
              <a:gd name="connsiteY18" fmla="*/ 152400 h 538163"/>
              <a:gd name="connsiteX19" fmla="*/ 63305 w 591943"/>
              <a:gd name="connsiteY19" fmla="*/ 176213 h 538163"/>
              <a:gd name="connsiteX20" fmla="*/ 53780 w 591943"/>
              <a:gd name="connsiteY20" fmla="*/ 190500 h 538163"/>
              <a:gd name="connsiteX21" fmla="*/ 34730 w 591943"/>
              <a:gd name="connsiteY21" fmla="*/ 233363 h 538163"/>
              <a:gd name="connsiteX22" fmla="*/ 25205 w 591943"/>
              <a:gd name="connsiteY22" fmla="*/ 261938 h 538163"/>
              <a:gd name="connsiteX23" fmla="*/ 15680 w 591943"/>
              <a:gd name="connsiteY23" fmla="*/ 314325 h 538163"/>
              <a:gd name="connsiteX24" fmla="*/ 1393 w 591943"/>
              <a:gd name="connsiteY24" fmla="*/ 366713 h 538163"/>
              <a:gd name="connsiteX25" fmla="*/ 1393 w 591943"/>
              <a:gd name="connsiteY25" fmla="*/ 538163 h 5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91943" h="538163">
                <a:moveTo>
                  <a:pt x="591943" y="66675"/>
                </a:moveTo>
                <a:cubicBezTo>
                  <a:pt x="584005" y="63500"/>
                  <a:pt x="575635" y="61244"/>
                  <a:pt x="568130" y="57150"/>
                </a:cubicBezTo>
                <a:cubicBezTo>
                  <a:pt x="558080" y="51668"/>
                  <a:pt x="550847" y="39982"/>
                  <a:pt x="539555" y="38100"/>
                </a:cubicBezTo>
                <a:lnTo>
                  <a:pt x="510980" y="33338"/>
                </a:lnTo>
                <a:cubicBezTo>
                  <a:pt x="500306" y="29780"/>
                  <a:pt x="488756" y="25523"/>
                  <a:pt x="477643" y="23813"/>
                </a:cubicBezTo>
                <a:cubicBezTo>
                  <a:pt x="463435" y="21627"/>
                  <a:pt x="449068" y="20638"/>
                  <a:pt x="434780" y="19050"/>
                </a:cubicBezTo>
                <a:cubicBezTo>
                  <a:pt x="395556" y="5975"/>
                  <a:pt x="416144" y="10945"/>
                  <a:pt x="372868" y="4763"/>
                </a:cubicBezTo>
                <a:cubicBezTo>
                  <a:pt x="368105" y="3175"/>
                  <a:pt x="363600" y="0"/>
                  <a:pt x="358580" y="0"/>
                </a:cubicBezTo>
                <a:cubicBezTo>
                  <a:pt x="343043" y="0"/>
                  <a:pt x="321819" y="2828"/>
                  <a:pt x="306193" y="9525"/>
                </a:cubicBezTo>
                <a:cubicBezTo>
                  <a:pt x="299667" y="12322"/>
                  <a:pt x="293878" y="16805"/>
                  <a:pt x="287143" y="19050"/>
                </a:cubicBezTo>
                <a:cubicBezTo>
                  <a:pt x="274724" y="23190"/>
                  <a:pt x="249043" y="28575"/>
                  <a:pt x="249043" y="28575"/>
                </a:cubicBezTo>
                <a:cubicBezTo>
                  <a:pt x="242693" y="31750"/>
                  <a:pt x="236081" y="34447"/>
                  <a:pt x="229993" y="38100"/>
                </a:cubicBezTo>
                <a:cubicBezTo>
                  <a:pt x="220177" y="43990"/>
                  <a:pt x="212524" y="54373"/>
                  <a:pt x="201418" y="57150"/>
                </a:cubicBezTo>
                <a:lnTo>
                  <a:pt x="182368" y="61913"/>
                </a:lnTo>
                <a:cubicBezTo>
                  <a:pt x="172843" y="68263"/>
                  <a:pt x="160143" y="71438"/>
                  <a:pt x="153793" y="80963"/>
                </a:cubicBezTo>
                <a:cubicBezTo>
                  <a:pt x="147443" y="90488"/>
                  <a:pt x="144268" y="103188"/>
                  <a:pt x="134743" y="109538"/>
                </a:cubicBezTo>
                <a:lnTo>
                  <a:pt x="106168" y="128588"/>
                </a:lnTo>
                <a:cubicBezTo>
                  <a:pt x="102993" y="133350"/>
                  <a:pt x="100690" y="138828"/>
                  <a:pt x="96643" y="142875"/>
                </a:cubicBezTo>
                <a:cubicBezTo>
                  <a:pt x="92595" y="146922"/>
                  <a:pt x="85530" y="147637"/>
                  <a:pt x="82355" y="152400"/>
                </a:cubicBezTo>
                <a:cubicBezTo>
                  <a:pt x="63560" y="180593"/>
                  <a:pt x="93632" y="166103"/>
                  <a:pt x="63305" y="176213"/>
                </a:cubicBezTo>
                <a:cubicBezTo>
                  <a:pt x="60130" y="180975"/>
                  <a:pt x="56105" y="185270"/>
                  <a:pt x="53780" y="190500"/>
                </a:cubicBezTo>
                <a:cubicBezTo>
                  <a:pt x="31108" y="241511"/>
                  <a:pt x="56287" y="201026"/>
                  <a:pt x="34730" y="233363"/>
                </a:cubicBezTo>
                <a:cubicBezTo>
                  <a:pt x="31555" y="242888"/>
                  <a:pt x="26855" y="252034"/>
                  <a:pt x="25205" y="261938"/>
                </a:cubicBezTo>
                <a:cubicBezTo>
                  <a:pt x="23647" y="271286"/>
                  <a:pt x="18536" y="303855"/>
                  <a:pt x="15680" y="314325"/>
                </a:cubicBezTo>
                <a:cubicBezTo>
                  <a:pt x="11430" y="329909"/>
                  <a:pt x="1807" y="349720"/>
                  <a:pt x="1393" y="366713"/>
                </a:cubicBezTo>
                <a:cubicBezTo>
                  <a:pt x="0" y="423846"/>
                  <a:pt x="1393" y="481013"/>
                  <a:pt x="1393" y="5381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7" name="76 Forma libre"/>
          <p:cNvSpPr/>
          <p:nvPr/>
        </p:nvSpPr>
        <p:spPr>
          <a:xfrm>
            <a:off x="6459538" y="4862513"/>
            <a:ext cx="85725" cy="668337"/>
          </a:xfrm>
          <a:custGeom>
            <a:avLst/>
            <a:gdLst>
              <a:gd name="connsiteX0" fmla="*/ 3153 w 85504"/>
              <a:gd name="connsiteY0" fmla="*/ 0 h 668138"/>
              <a:gd name="connsiteX1" fmla="*/ 17441 w 85504"/>
              <a:gd name="connsiteY1" fmla="*/ 119062 h 668138"/>
              <a:gd name="connsiteX2" fmla="*/ 36491 w 85504"/>
              <a:gd name="connsiteY2" fmla="*/ 147637 h 668138"/>
              <a:gd name="connsiteX3" fmla="*/ 46016 w 85504"/>
              <a:gd name="connsiteY3" fmla="*/ 166687 h 668138"/>
              <a:gd name="connsiteX4" fmla="*/ 74591 w 85504"/>
              <a:gd name="connsiteY4" fmla="*/ 185737 h 668138"/>
              <a:gd name="connsiteX5" fmla="*/ 84116 w 85504"/>
              <a:gd name="connsiteY5" fmla="*/ 200025 h 668138"/>
              <a:gd name="connsiteX6" fmla="*/ 69828 w 85504"/>
              <a:gd name="connsiteY6" fmla="*/ 204787 h 668138"/>
              <a:gd name="connsiteX7" fmla="*/ 65066 w 85504"/>
              <a:gd name="connsiteY7" fmla="*/ 219075 h 668138"/>
              <a:gd name="connsiteX8" fmla="*/ 60303 w 85504"/>
              <a:gd name="connsiteY8" fmla="*/ 242887 h 668138"/>
              <a:gd name="connsiteX9" fmla="*/ 50778 w 85504"/>
              <a:gd name="connsiteY9" fmla="*/ 271462 h 668138"/>
              <a:gd name="connsiteX10" fmla="*/ 41253 w 85504"/>
              <a:gd name="connsiteY10" fmla="*/ 300037 h 668138"/>
              <a:gd name="connsiteX11" fmla="*/ 31728 w 85504"/>
              <a:gd name="connsiteY11" fmla="*/ 319087 h 668138"/>
              <a:gd name="connsiteX12" fmla="*/ 36491 w 85504"/>
              <a:gd name="connsiteY12" fmla="*/ 371475 h 668138"/>
              <a:gd name="connsiteX13" fmla="*/ 41253 w 85504"/>
              <a:gd name="connsiteY13" fmla="*/ 500062 h 668138"/>
              <a:gd name="connsiteX14" fmla="*/ 46016 w 85504"/>
              <a:gd name="connsiteY14" fmla="*/ 514350 h 668138"/>
              <a:gd name="connsiteX15" fmla="*/ 55541 w 85504"/>
              <a:gd name="connsiteY15" fmla="*/ 538162 h 668138"/>
              <a:gd name="connsiteX16" fmla="*/ 65066 w 85504"/>
              <a:gd name="connsiteY16" fmla="*/ 571500 h 668138"/>
              <a:gd name="connsiteX17" fmla="*/ 69828 w 85504"/>
              <a:gd name="connsiteY17" fmla="*/ 628650 h 668138"/>
              <a:gd name="connsiteX18" fmla="*/ 74591 w 85504"/>
              <a:gd name="connsiteY18" fmla="*/ 647700 h 6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504" h="668138">
                <a:moveTo>
                  <a:pt x="3153" y="0"/>
                </a:moveTo>
                <a:cubicBezTo>
                  <a:pt x="3524" y="7053"/>
                  <a:pt x="0" y="92900"/>
                  <a:pt x="17441" y="119062"/>
                </a:cubicBezTo>
                <a:cubicBezTo>
                  <a:pt x="23791" y="128587"/>
                  <a:pt x="31371" y="137398"/>
                  <a:pt x="36491" y="147637"/>
                </a:cubicBezTo>
                <a:cubicBezTo>
                  <a:pt x="39666" y="153987"/>
                  <a:pt x="40996" y="161667"/>
                  <a:pt x="46016" y="166687"/>
                </a:cubicBezTo>
                <a:cubicBezTo>
                  <a:pt x="54111" y="174782"/>
                  <a:pt x="74591" y="185737"/>
                  <a:pt x="74591" y="185737"/>
                </a:cubicBezTo>
                <a:cubicBezTo>
                  <a:pt x="77766" y="190500"/>
                  <a:pt x="85504" y="194472"/>
                  <a:pt x="84116" y="200025"/>
                </a:cubicBezTo>
                <a:cubicBezTo>
                  <a:pt x="82898" y="204895"/>
                  <a:pt x="73378" y="201237"/>
                  <a:pt x="69828" y="204787"/>
                </a:cubicBezTo>
                <a:cubicBezTo>
                  <a:pt x="66278" y="208337"/>
                  <a:pt x="66284" y="214205"/>
                  <a:pt x="65066" y="219075"/>
                </a:cubicBezTo>
                <a:cubicBezTo>
                  <a:pt x="63103" y="226928"/>
                  <a:pt x="62433" y="235078"/>
                  <a:pt x="60303" y="242887"/>
                </a:cubicBezTo>
                <a:cubicBezTo>
                  <a:pt x="57661" y="252573"/>
                  <a:pt x="53953" y="261937"/>
                  <a:pt x="50778" y="271462"/>
                </a:cubicBezTo>
                <a:cubicBezTo>
                  <a:pt x="50774" y="271473"/>
                  <a:pt x="41258" y="300026"/>
                  <a:pt x="41253" y="300037"/>
                </a:cubicBezTo>
                <a:lnTo>
                  <a:pt x="31728" y="319087"/>
                </a:lnTo>
                <a:cubicBezTo>
                  <a:pt x="33316" y="336550"/>
                  <a:pt x="35569" y="353965"/>
                  <a:pt x="36491" y="371475"/>
                </a:cubicBezTo>
                <a:cubicBezTo>
                  <a:pt x="38745" y="414307"/>
                  <a:pt x="38400" y="457265"/>
                  <a:pt x="41253" y="500062"/>
                </a:cubicBezTo>
                <a:cubicBezTo>
                  <a:pt x="41587" y="505071"/>
                  <a:pt x="44253" y="509649"/>
                  <a:pt x="46016" y="514350"/>
                </a:cubicBezTo>
                <a:cubicBezTo>
                  <a:pt x="49018" y="522354"/>
                  <a:pt x="52539" y="530157"/>
                  <a:pt x="55541" y="538162"/>
                </a:cubicBezTo>
                <a:cubicBezTo>
                  <a:pt x="60662" y="551819"/>
                  <a:pt x="61315" y="556498"/>
                  <a:pt x="65066" y="571500"/>
                </a:cubicBezTo>
                <a:cubicBezTo>
                  <a:pt x="66653" y="590550"/>
                  <a:pt x="67302" y="609702"/>
                  <a:pt x="69828" y="628650"/>
                </a:cubicBezTo>
                <a:cubicBezTo>
                  <a:pt x="75093" y="668138"/>
                  <a:pt x="74591" y="630423"/>
                  <a:pt x="74591" y="6477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8" name="77 Forma libre"/>
          <p:cNvSpPr/>
          <p:nvPr/>
        </p:nvSpPr>
        <p:spPr>
          <a:xfrm>
            <a:off x="6529388" y="5514975"/>
            <a:ext cx="204787" cy="966788"/>
          </a:xfrm>
          <a:custGeom>
            <a:avLst/>
            <a:gdLst>
              <a:gd name="connsiteX0" fmla="*/ 0 w 204920"/>
              <a:gd name="connsiteY0" fmla="*/ 0 h 966325"/>
              <a:gd name="connsiteX1" fmla="*/ 9525 w 204920"/>
              <a:gd name="connsiteY1" fmla="*/ 14288 h 966325"/>
              <a:gd name="connsiteX2" fmla="*/ 19050 w 204920"/>
              <a:gd name="connsiteY2" fmla="*/ 47625 h 966325"/>
              <a:gd name="connsiteX3" fmla="*/ 28575 w 204920"/>
              <a:gd name="connsiteY3" fmla="*/ 61913 h 966325"/>
              <a:gd name="connsiteX4" fmla="*/ 38100 w 204920"/>
              <a:gd name="connsiteY4" fmla="*/ 90488 h 966325"/>
              <a:gd name="connsiteX5" fmla="*/ 42863 w 204920"/>
              <a:gd name="connsiteY5" fmla="*/ 104775 h 966325"/>
              <a:gd name="connsiteX6" fmla="*/ 57150 w 204920"/>
              <a:gd name="connsiteY6" fmla="*/ 152400 h 966325"/>
              <a:gd name="connsiteX7" fmla="*/ 90488 w 204920"/>
              <a:gd name="connsiteY7" fmla="*/ 200025 h 966325"/>
              <a:gd name="connsiteX8" fmla="*/ 104775 w 204920"/>
              <a:gd name="connsiteY8" fmla="*/ 242888 h 966325"/>
              <a:gd name="connsiteX9" fmla="*/ 109538 w 204920"/>
              <a:gd name="connsiteY9" fmla="*/ 257175 h 966325"/>
              <a:gd name="connsiteX10" fmla="*/ 114300 w 204920"/>
              <a:gd name="connsiteY10" fmla="*/ 276225 h 966325"/>
              <a:gd name="connsiteX11" fmla="*/ 128588 w 204920"/>
              <a:gd name="connsiteY11" fmla="*/ 319088 h 966325"/>
              <a:gd name="connsiteX12" fmla="*/ 133350 w 204920"/>
              <a:gd name="connsiteY12" fmla="*/ 333375 h 966325"/>
              <a:gd name="connsiteX13" fmla="*/ 142875 w 204920"/>
              <a:gd name="connsiteY13" fmla="*/ 366713 h 966325"/>
              <a:gd name="connsiteX14" fmla="*/ 152400 w 204920"/>
              <a:gd name="connsiteY14" fmla="*/ 381000 h 966325"/>
              <a:gd name="connsiteX15" fmla="*/ 171450 w 204920"/>
              <a:gd name="connsiteY15" fmla="*/ 423863 h 966325"/>
              <a:gd name="connsiteX16" fmla="*/ 176213 w 204920"/>
              <a:gd name="connsiteY16" fmla="*/ 561975 h 966325"/>
              <a:gd name="connsiteX17" fmla="*/ 180975 w 204920"/>
              <a:gd name="connsiteY17" fmla="*/ 590550 h 966325"/>
              <a:gd name="connsiteX18" fmla="*/ 190500 w 204920"/>
              <a:gd name="connsiteY18" fmla="*/ 752475 h 966325"/>
              <a:gd name="connsiteX19" fmla="*/ 195263 w 204920"/>
              <a:gd name="connsiteY19" fmla="*/ 814388 h 966325"/>
              <a:gd name="connsiteX20" fmla="*/ 200025 w 204920"/>
              <a:gd name="connsiteY20" fmla="*/ 895350 h 966325"/>
              <a:gd name="connsiteX21" fmla="*/ 204788 w 204920"/>
              <a:gd name="connsiteY21" fmla="*/ 957263 h 96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4920" h="966325">
                <a:moveTo>
                  <a:pt x="0" y="0"/>
                </a:moveTo>
                <a:cubicBezTo>
                  <a:pt x="3175" y="4763"/>
                  <a:pt x="6965" y="9168"/>
                  <a:pt x="9525" y="14288"/>
                </a:cubicBezTo>
                <a:cubicBezTo>
                  <a:pt x="18798" y="32834"/>
                  <a:pt x="9889" y="26248"/>
                  <a:pt x="19050" y="47625"/>
                </a:cubicBezTo>
                <a:cubicBezTo>
                  <a:pt x="21305" y="52886"/>
                  <a:pt x="26250" y="56682"/>
                  <a:pt x="28575" y="61913"/>
                </a:cubicBezTo>
                <a:cubicBezTo>
                  <a:pt x="32653" y="71088"/>
                  <a:pt x="34925" y="80963"/>
                  <a:pt x="38100" y="90488"/>
                </a:cubicBezTo>
                <a:cubicBezTo>
                  <a:pt x="39688" y="95250"/>
                  <a:pt x="41646" y="99905"/>
                  <a:pt x="42863" y="104775"/>
                </a:cubicBezTo>
                <a:cubicBezTo>
                  <a:pt x="45525" y="115425"/>
                  <a:pt x="52511" y="145441"/>
                  <a:pt x="57150" y="152400"/>
                </a:cubicBezTo>
                <a:cubicBezTo>
                  <a:pt x="80603" y="187579"/>
                  <a:pt x="69331" y="171817"/>
                  <a:pt x="90488" y="200025"/>
                </a:cubicBezTo>
                <a:lnTo>
                  <a:pt x="104775" y="242888"/>
                </a:lnTo>
                <a:cubicBezTo>
                  <a:pt x="106362" y="247650"/>
                  <a:pt x="108321" y="252305"/>
                  <a:pt x="109538" y="257175"/>
                </a:cubicBezTo>
                <a:cubicBezTo>
                  <a:pt x="111125" y="263525"/>
                  <a:pt x="112419" y="269956"/>
                  <a:pt x="114300" y="276225"/>
                </a:cubicBezTo>
                <a:cubicBezTo>
                  <a:pt x="114310" y="276258"/>
                  <a:pt x="126201" y="311928"/>
                  <a:pt x="128588" y="319088"/>
                </a:cubicBezTo>
                <a:cubicBezTo>
                  <a:pt x="130175" y="323850"/>
                  <a:pt x="132132" y="328505"/>
                  <a:pt x="133350" y="333375"/>
                </a:cubicBezTo>
                <a:cubicBezTo>
                  <a:pt x="134874" y="339472"/>
                  <a:pt x="139461" y="359885"/>
                  <a:pt x="142875" y="366713"/>
                </a:cubicBezTo>
                <a:cubicBezTo>
                  <a:pt x="145435" y="371832"/>
                  <a:pt x="150075" y="375770"/>
                  <a:pt x="152400" y="381000"/>
                </a:cubicBezTo>
                <a:cubicBezTo>
                  <a:pt x="175072" y="432011"/>
                  <a:pt x="149893" y="391526"/>
                  <a:pt x="171450" y="423863"/>
                </a:cubicBezTo>
                <a:cubicBezTo>
                  <a:pt x="173038" y="469900"/>
                  <a:pt x="173585" y="515985"/>
                  <a:pt x="176213" y="561975"/>
                </a:cubicBezTo>
                <a:cubicBezTo>
                  <a:pt x="176764" y="571616"/>
                  <a:pt x="180059" y="580937"/>
                  <a:pt x="180975" y="590550"/>
                </a:cubicBezTo>
                <a:cubicBezTo>
                  <a:pt x="184803" y="630741"/>
                  <a:pt x="188210" y="715842"/>
                  <a:pt x="190500" y="752475"/>
                </a:cubicBezTo>
                <a:cubicBezTo>
                  <a:pt x="191791" y="773133"/>
                  <a:pt x="193886" y="793735"/>
                  <a:pt x="195263" y="814388"/>
                </a:cubicBezTo>
                <a:cubicBezTo>
                  <a:pt x="197061" y="841362"/>
                  <a:pt x="198165" y="868380"/>
                  <a:pt x="200025" y="895350"/>
                </a:cubicBezTo>
                <a:cubicBezTo>
                  <a:pt x="204920" y="966325"/>
                  <a:pt x="204788" y="932367"/>
                  <a:pt x="204788" y="9572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9" name="78 Forma libre"/>
          <p:cNvSpPr/>
          <p:nvPr/>
        </p:nvSpPr>
        <p:spPr>
          <a:xfrm>
            <a:off x="6734175" y="6357938"/>
            <a:ext cx="149225" cy="282575"/>
          </a:xfrm>
          <a:custGeom>
            <a:avLst/>
            <a:gdLst>
              <a:gd name="connsiteX0" fmla="*/ 0 w 148790"/>
              <a:gd name="connsiteY0" fmla="*/ 109537 h 283211"/>
              <a:gd name="connsiteX1" fmla="*/ 14287 w 148790"/>
              <a:gd name="connsiteY1" fmla="*/ 214312 h 283211"/>
              <a:gd name="connsiteX2" fmla="*/ 28575 w 148790"/>
              <a:gd name="connsiteY2" fmla="*/ 242887 h 283211"/>
              <a:gd name="connsiteX3" fmla="*/ 42862 w 148790"/>
              <a:gd name="connsiteY3" fmla="*/ 252412 h 283211"/>
              <a:gd name="connsiteX4" fmla="*/ 57150 w 148790"/>
              <a:gd name="connsiteY4" fmla="*/ 280987 h 283211"/>
              <a:gd name="connsiteX5" fmla="*/ 80962 w 148790"/>
              <a:gd name="connsiteY5" fmla="*/ 276225 h 283211"/>
              <a:gd name="connsiteX6" fmla="*/ 100012 w 148790"/>
              <a:gd name="connsiteY6" fmla="*/ 252412 h 283211"/>
              <a:gd name="connsiteX7" fmla="*/ 123825 w 148790"/>
              <a:gd name="connsiteY7" fmla="*/ 209550 h 283211"/>
              <a:gd name="connsiteX8" fmla="*/ 128587 w 148790"/>
              <a:gd name="connsiteY8" fmla="*/ 138112 h 283211"/>
              <a:gd name="connsiteX9" fmla="*/ 138112 w 148790"/>
              <a:gd name="connsiteY9" fmla="*/ 123825 h 283211"/>
              <a:gd name="connsiteX10" fmla="*/ 147637 w 148790"/>
              <a:gd name="connsiteY10" fmla="*/ 76200 h 283211"/>
              <a:gd name="connsiteX11" fmla="*/ 147637 w 148790"/>
              <a:gd name="connsiteY11" fmla="*/ 0 h 28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790" h="283211">
                <a:moveTo>
                  <a:pt x="0" y="109537"/>
                </a:moveTo>
                <a:cubicBezTo>
                  <a:pt x="3384" y="156924"/>
                  <a:pt x="715" y="173599"/>
                  <a:pt x="14287" y="214312"/>
                </a:cubicBezTo>
                <a:cubicBezTo>
                  <a:pt x="18161" y="225933"/>
                  <a:pt x="19343" y="233655"/>
                  <a:pt x="28575" y="242887"/>
                </a:cubicBezTo>
                <a:cubicBezTo>
                  <a:pt x="32622" y="246934"/>
                  <a:pt x="38100" y="249237"/>
                  <a:pt x="42862" y="252412"/>
                </a:cubicBezTo>
                <a:cubicBezTo>
                  <a:pt x="44605" y="257640"/>
                  <a:pt x="50347" y="279043"/>
                  <a:pt x="57150" y="280987"/>
                </a:cubicBezTo>
                <a:cubicBezTo>
                  <a:pt x="64933" y="283211"/>
                  <a:pt x="73025" y="277812"/>
                  <a:pt x="80962" y="276225"/>
                </a:cubicBezTo>
                <a:cubicBezTo>
                  <a:pt x="91688" y="244049"/>
                  <a:pt x="76813" y="278926"/>
                  <a:pt x="100012" y="252412"/>
                </a:cubicBezTo>
                <a:cubicBezTo>
                  <a:pt x="117647" y="232258"/>
                  <a:pt x="117283" y="229173"/>
                  <a:pt x="123825" y="209550"/>
                </a:cubicBezTo>
                <a:cubicBezTo>
                  <a:pt x="125412" y="185737"/>
                  <a:pt x="124664" y="161653"/>
                  <a:pt x="128587" y="138112"/>
                </a:cubicBezTo>
                <a:cubicBezTo>
                  <a:pt x="129528" y="132466"/>
                  <a:pt x="135857" y="129086"/>
                  <a:pt x="138112" y="123825"/>
                </a:cubicBezTo>
                <a:cubicBezTo>
                  <a:pt x="141396" y="116163"/>
                  <a:pt x="147437" y="80611"/>
                  <a:pt x="147637" y="76200"/>
                </a:cubicBezTo>
                <a:cubicBezTo>
                  <a:pt x="148790" y="50826"/>
                  <a:pt x="147637" y="25400"/>
                  <a:pt x="147637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0" name="79 Forma libre"/>
          <p:cNvSpPr/>
          <p:nvPr/>
        </p:nvSpPr>
        <p:spPr>
          <a:xfrm>
            <a:off x="6877050" y="5853113"/>
            <a:ext cx="90488" cy="531812"/>
          </a:xfrm>
          <a:custGeom>
            <a:avLst/>
            <a:gdLst>
              <a:gd name="connsiteX0" fmla="*/ 90989 w 90989"/>
              <a:gd name="connsiteY0" fmla="*/ 0 h 531645"/>
              <a:gd name="connsiteX1" fmla="*/ 76702 w 90989"/>
              <a:gd name="connsiteY1" fmla="*/ 47625 h 531645"/>
              <a:gd name="connsiteX2" fmla="*/ 71939 w 90989"/>
              <a:gd name="connsiteY2" fmla="*/ 61912 h 531645"/>
              <a:gd name="connsiteX3" fmla="*/ 67177 w 90989"/>
              <a:gd name="connsiteY3" fmla="*/ 95250 h 531645"/>
              <a:gd name="connsiteX4" fmla="*/ 62414 w 90989"/>
              <a:gd name="connsiteY4" fmla="*/ 109537 h 531645"/>
              <a:gd name="connsiteX5" fmla="*/ 52889 w 90989"/>
              <a:gd name="connsiteY5" fmla="*/ 166687 h 531645"/>
              <a:gd name="connsiteX6" fmla="*/ 48127 w 90989"/>
              <a:gd name="connsiteY6" fmla="*/ 200025 h 531645"/>
              <a:gd name="connsiteX7" fmla="*/ 43364 w 90989"/>
              <a:gd name="connsiteY7" fmla="*/ 214312 h 531645"/>
              <a:gd name="connsiteX8" fmla="*/ 38602 w 90989"/>
              <a:gd name="connsiteY8" fmla="*/ 290512 h 531645"/>
              <a:gd name="connsiteX9" fmla="*/ 33839 w 90989"/>
              <a:gd name="connsiteY9" fmla="*/ 319087 h 531645"/>
              <a:gd name="connsiteX10" fmla="*/ 24314 w 90989"/>
              <a:gd name="connsiteY10" fmla="*/ 376237 h 531645"/>
              <a:gd name="connsiteX11" fmla="*/ 19552 w 90989"/>
              <a:gd name="connsiteY11" fmla="*/ 409575 h 531645"/>
              <a:gd name="connsiteX12" fmla="*/ 10027 w 90989"/>
              <a:gd name="connsiteY12" fmla="*/ 457200 h 531645"/>
              <a:gd name="connsiteX13" fmla="*/ 5264 w 90989"/>
              <a:gd name="connsiteY13" fmla="*/ 500062 h 531645"/>
              <a:gd name="connsiteX14" fmla="*/ 502 w 90989"/>
              <a:gd name="connsiteY14" fmla="*/ 519112 h 531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989" h="531645">
                <a:moveTo>
                  <a:pt x="90989" y="0"/>
                </a:moveTo>
                <a:cubicBezTo>
                  <a:pt x="83793" y="28786"/>
                  <a:pt x="88295" y="12847"/>
                  <a:pt x="76702" y="47625"/>
                </a:cubicBezTo>
                <a:lnTo>
                  <a:pt x="71939" y="61912"/>
                </a:lnTo>
                <a:cubicBezTo>
                  <a:pt x="70352" y="73025"/>
                  <a:pt x="69378" y="84243"/>
                  <a:pt x="67177" y="95250"/>
                </a:cubicBezTo>
                <a:cubicBezTo>
                  <a:pt x="66192" y="100173"/>
                  <a:pt x="63239" y="104585"/>
                  <a:pt x="62414" y="109537"/>
                </a:cubicBezTo>
                <a:cubicBezTo>
                  <a:pt x="51780" y="173339"/>
                  <a:pt x="64055" y="133193"/>
                  <a:pt x="52889" y="166687"/>
                </a:cubicBezTo>
                <a:cubicBezTo>
                  <a:pt x="51302" y="177800"/>
                  <a:pt x="50328" y="189018"/>
                  <a:pt x="48127" y="200025"/>
                </a:cubicBezTo>
                <a:cubicBezTo>
                  <a:pt x="47142" y="204948"/>
                  <a:pt x="43890" y="209320"/>
                  <a:pt x="43364" y="214312"/>
                </a:cubicBezTo>
                <a:cubicBezTo>
                  <a:pt x="40700" y="239622"/>
                  <a:pt x="40906" y="265167"/>
                  <a:pt x="38602" y="290512"/>
                </a:cubicBezTo>
                <a:cubicBezTo>
                  <a:pt x="37728" y="300129"/>
                  <a:pt x="35115" y="309515"/>
                  <a:pt x="33839" y="319087"/>
                </a:cubicBezTo>
                <a:cubicBezTo>
                  <a:pt x="26750" y="372258"/>
                  <a:pt x="34243" y="346455"/>
                  <a:pt x="24314" y="376237"/>
                </a:cubicBezTo>
                <a:cubicBezTo>
                  <a:pt x="22727" y="387350"/>
                  <a:pt x="21560" y="398531"/>
                  <a:pt x="19552" y="409575"/>
                </a:cubicBezTo>
                <a:cubicBezTo>
                  <a:pt x="10083" y="461657"/>
                  <a:pt x="19353" y="387257"/>
                  <a:pt x="10027" y="457200"/>
                </a:cubicBezTo>
                <a:cubicBezTo>
                  <a:pt x="8127" y="471449"/>
                  <a:pt x="7627" y="485882"/>
                  <a:pt x="5264" y="500062"/>
                </a:cubicBezTo>
                <a:cubicBezTo>
                  <a:pt x="0" y="531645"/>
                  <a:pt x="502" y="504337"/>
                  <a:pt x="502" y="51911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1" name="80 Forma libre"/>
          <p:cNvSpPr/>
          <p:nvPr/>
        </p:nvSpPr>
        <p:spPr>
          <a:xfrm>
            <a:off x="6965950" y="5048250"/>
            <a:ext cx="273050" cy="809625"/>
          </a:xfrm>
          <a:custGeom>
            <a:avLst/>
            <a:gdLst>
              <a:gd name="connsiteX0" fmla="*/ 273224 w 273224"/>
              <a:gd name="connsiteY0" fmla="*/ 0 h 809625"/>
              <a:gd name="connsiteX1" fmla="*/ 268461 w 273224"/>
              <a:gd name="connsiteY1" fmla="*/ 147638 h 809625"/>
              <a:gd name="connsiteX2" fmla="*/ 263699 w 273224"/>
              <a:gd name="connsiteY2" fmla="*/ 257175 h 809625"/>
              <a:gd name="connsiteX3" fmla="*/ 254174 w 273224"/>
              <a:gd name="connsiteY3" fmla="*/ 285750 h 809625"/>
              <a:gd name="connsiteX4" fmla="*/ 249411 w 273224"/>
              <a:gd name="connsiteY4" fmla="*/ 304800 h 809625"/>
              <a:gd name="connsiteX5" fmla="*/ 244649 w 273224"/>
              <a:gd name="connsiteY5" fmla="*/ 319088 h 809625"/>
              <a:gd name="connsiteX6" fmla="*/ 230361 w 273224"/>
              <a:gd name="connsiteY6" fmla="*/ 361950 h 809625"/>
              <a:gd name="connsiteX7" fmla="*/ 225599 w 273224"/>
              <a:gd name="connsiteY7" fmla="*/ 376238 h 809625"/>
              <a:gd name="connsiteX8" fmla="*/ 216074 w 273224"/>
              <a:gd name="connsiteY8" fmla="*/ 390525 h 809625"/>
              <a:gd name="connsiteX9" fmla="*/ 211311 w 273224"/>
              <a:gd name="connsiteY9" fmla="*/ 423863 h 809625"/>
              <a:gd name="connsiteX10" fmla="*/ 201786 w 273224"/>
              <a:gd name="connsiteY10" fmla="*/ 461963 h 809625"/>
              <a:gd name="connsiteX11" fmla="*/ 201786 w 273224"/>
              <a:gd name="connsiteY11" fmla="*/ 461963 h 809625"/>
              <a:gd name="connsiteX12" fmla="*/ 197024 w 273224"/>
              <a:gd name="connsiteY12" fmla="*/ 476250 h 809625"/>
              <a:gd name="connsiteX13" fmla="*/ 182736 w 273224"/>
              <a:gd name="connsiteY13" fmla="*/ 490538 h 809625"/>
              <a:gd name="connsiteX14" fmla="*/ 168449 w 273224"/>
              <a:gd name="connsiteY14" fmla="*/ 519113 h 809625"/>
              <a:gd name="connsiteX15" fmla="*/ 158924 w 273224"/>
              <a:gd name="connsiteY15" fmla="*/ 552450 h 809625"/>
              <a:gd name="connsiteX16" fmla="*/ 149399 w 273224"/>
              <a:gd name="connsiteY16" fmla="*/ 566738 h 809625"/>
              <a:gd name="connsiteX17" fmla="*/ 135111 w 273224"/>
              <a:gd name="connsiteY17" fmla="*/ 595313 h 809625"/>
              <a:gd name="connsiteX18" fmla="*/ 116061 w 273224"/>
              <a:gd name="connsiteY18" fmla="*/ 619125 h 809625"/>
              <a:gd name="connsiteX19" fmla="*/ 111299 w 273224"/>
              <a:gd name="connsiteY19" fmla="*/ 633413 h 809625"/>
              <a:gd name="connsiteX20" fmla="*/ 101774 w 273224"/>
              <a:gd name="connsiteY20" fmla="*/ 652463 h 809625"/>
              <a:gd name="connsiteX21" fmla="*/ 87486 w 273224"/>
              <a:gd name="connsiteY21" fmla="*/ 661988 h 809625"/>
              <a:gd name="connsiteX22" fmla="*/ 77961 w 273224"/>
              <a:gd name="connsiteY22" fmla="*/ 681038 h 809625"/>
              <a:gd name="connsiteX23" fmla="*/ 68436 w 273224"/>
              <a:gd name="connsiteY23" fmla="*/ 695325 h 809625"/>
              <a:gd name="connsiteX24" fmla="*/ 63674 w 273224"/>
              <a:gd name="connsiteY24" fmla="*/ 709613 h 809625"/>
              <a:gd name="connsiteX25" fmla="*/ 49386 w 273224"/>
              <a:gd name="connsiteY25" fmla="*/ 723900 h 809625"/>
              <a:gd name="connsiteX26" fmla="*/ 39861 w 273224"/>
              <a:gd name="connsiteY26" fmla="*/ 738188 h 809625"/>
              <a:gd name="connsiteX27" fmla="*/ 16049 w 273224"/>
              <a:gd name="connsiteY27" fmla="*/ 771525 h 809625"/>
              <a:gd name="connsiteX28" fmla="*/ 11286 w 273224"/>
              <a:gd name="connsiteY28" fmla="*/ 785813 h 809625"/>
              <a:gd name="connsiteX29" fmla="*/ 1761 w 273224"/>
              <a:gd name="connsiteY29" fmla="*/ 809625 h 80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73224" h="809625">
                <a:moveTo>
                  <a:pt x="273224" y="0"/>
                </a:moveTo>
                <a:cubicBezTo>
                  <a:pt x="271636" y="49213"/>
                  <a:pt x="270283" y="98433"/>
                  <a:pt x="268461" y="147638"/>
                </a:cubicBezTo>
                <a:cubicBezTo>
                  <a:pt x="267108" y="184160"/>
                  <a:pt x="267460" y="220822"/>
                  <a:pt x="263699" y="257175"/>
                </a:cubicBezTo>
                <a:cubicBezTo>
                  <a:pt x="262666" y="267162"/>
                  <a:pt x="256609" y="276010"/>
                  <a:pt x="254174" y="285750"/>
                </a:cubicBezTo>
                <a:cubicBezTo>
                  <a:pt x="252586" y="292100"/>
                  <a:pt x="251209" y="298506"/>
                  <a:pt x="249411" y="304800"/>
                </a:cubicBezTo>
                <a:cubicBezTo>
                  <a:pt x="248032" y="309627"/>
                  <a:pt x="245738" y="314187"/>
                  <a:pt x="244649" y="319088"/>
                </a:cubicBezTo>
                <a:cubicBezTo>
                  <a:pt x="236094" y="357585"/>
                  <a:pt x="246932" y="337094"/>
                  <a:pt x="230361" y="361950"/>
                </a:cubicBezTo>
                <a:cubicBezTo>
                  <a:pt x="228774" y="366713"/>
                  <a:pt x="227844" y="371748"/>
                  <a:pt x="225599" y="376238"/>
                </a:cubicBezTo>
                <a:cubicBezTo>
                  <a:pt x="223039" y="381357"/>
                  <a:pt x="217719" y="385043"/>
                  <a:pt x="216074" y="390525"/>
                </a:cubicBezTo>
                <a:cubicBezTo>
                  <a:pt x="212848" y="401277"/>
                  <a:pt x="213513" y="412855"/>
                  <a:pt x="211311" y="423863"/>
                </a:cubicBezTo>
                <a:cubicBezTo>
                  <a:pt x="208744" y="436700"/>
                  <a:pt x="204961" y="449263"/>
                  <a:pt x="201786" y="461963"/>
                </a:cubicBezTo>
                <a:lnTo>
                  <a:pt x="201786" y="461963"/>
                </a:lnTo>
                <a:cubicBezTo>
                  <a:pt x="200199" y="466725"/>
                  <a:pt x="199809" y="472073"/>
                  <a:pt x="197024" y="476250"/>
                </a:cubicBezTo>
                <a:cubicBezTo>
                  <a:pt x="193288" y="481854"/>
                  <a:pt x="187499" y="485775"/>
                  <a:pt x="182736" y="490538"/>
                </a:cubicBezTo>
                <a:cubicBezTo>
                  <a:pt x="170769" y="526441"/>
                  <a:pt x="186910" y="482192"/>
                  <a:pt x="168449" y="519113"/>
                </a:cubicBezTo>
                <a:cubicBezTo>
                  <a:pt x="159176" y="537659"/>
                  <a:pt x="168085" y="531073"/>
                  <a:pt x="158924" y="552450"/>
                </a:cubicBezTo>
                <a:cubicBezTo>
                  <a:pt x="156669" y="557711"/>
                  <a:pt x="151959" y="561618"/>
                  <a:pt x="149399" y="566738"/>
                </a:cubicBezTo>
                <a:cubicBezTo>
                  <a:pt x="129680" y="606174"/>
                  <a:pt x="162409" y="554364"/>
                  <a:pt x="135111" y="595313"/>
                </a:cubicBezTo>
                <a:cubicBezTo>
                  <a:pt x="123141" y="631225"/>
                  <a:pt x="140681" y="588350"/>
                  <a:pt x="116061" y="619125"/>
                </a:cubicBezTo>
                <a:cubicBezTo>
                  <a:pt x="112925" y="623045"/>
                  <a:pt x="113276" y="628799"/>
                  <a:pt x="111299" y="633413"/>
                </a:cubicBezTo>
                <a:cubicBezTo>
                  <a:pt x="108502" y="639939"/>
                  <a:pt x="106319" y="647009"/>
                  <a:pt x="101774" y="652463"/>
                </a:cubicBezTo>
                <a:cubicBezTo>
                  <a:pt x="98110" y="656860"/>
                  <a:pt x="92249" y="658813"/>
                  <a:pt x="87486" y="661988"/>
                </a:cubicBezTo>
                <a:cubicBezTo>
                  <a:pt x="84311" y="668338"/>
                  <a:pt x="81483" y="674874"/>
                  <a:pt x="77961" y="681038"/>
                </a:cubicBezTo>
                <a:cubicBezTo>
                  <a:pt x="75121" y="686008"/>
                  <a:pt x="70996" y="690206"/>
                  <a:pt x="68436" y="695325"/>
                </a:cubicBezTo>
                <a:cubicBezTo>
                  <a:pt x="66191" y="699815"/>
                  <a:pt x="66459" y="705436"/>
                  <a:pt x="63674" y="709613"/>
                </a:cubicBezTo>
                <a:cubicBezTo>
                  <a:pt x="59938" y="715217"/>
                  <a:pt x="53698" y="718726"/>
                  <a:pt x="49386" y="723900"/>
                </a:cubicBezTo>
                <a:cubicBezTo>
                  <a:pt x="45722" y="728297"/>
                  <a:pt x="43188" y="733530"/>
                  <a:pt x="39861" y="738188"/>
                </a:cubicBezTo>
                <a:cubicBezTo>
                  <a:pt x="36269" y="743217"/>
                  <a:pt x="19789" y="764046"/>
                  <a:pt x="16049" y="771525"/>
                </a:cubicBezTo>
                <a:cubicBezTo>
                  <a:pt x="13804" y="776015"/>
                  <a:pt x="13531" y="781323"/>
                  <a:pt x="11286" y="785813"/>
                </a:cubicBezTo>
                <a:cubicBezTo>
                  <a:pt x="0" y="808385"/>
                  <a:pt x="1761" y="791246"/>
                  <a:pt x="1761" y="80962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2" name="81 Forma libre"/>
          <p:cNvSpPr/>
          <p:nvPr/>
        </p:nvSpPr>
        <p:spPr>
          <a:xfrm>
            <a:off x="7343775" y="4752975"/>
            <a:ext cx="904875" cy="333375"/>
          </a:xfrm>
          <a:custGeom>
            <a:avLst/>
            <a:gdLst>
              <a:gd name="connsiteX0" fmla="*/ 904875 w 904875"/>
              <a:gd name="connsiteY0" fmla="*/ 0 h 333375"/>
              <a:gd name="connsiteX1" fmla="*/ 900112 w 904875"/>
              <a:gd name="connsiteY1" fmla="*/ 14288 h 333375"/>
              <a:gd name="connsiteX2" fmla="*/ 890587 w 904875"/>
              <a:gd name="connsiteY2" fmla="*/ 52388 h 333375"/>
              <a:gd name="connsiteX3" fmla="*/ 876300 w 904875"/>
              <a:gd name="connsiteY3" fmla="*/ 61913 h 333375"/>
              <a:gd name="connsiteX4" fmla="*/ 852487 w 904875"/>
              <a:gd name="connsiteY4" fmla="*/ 85725 h 333375"/>
              <a:gd name="connsiteX5" fmla="*/ 842962 w 904875"/>
              <a:gd name="connsiteY5" fmla="*/ 100013 h 333375"/>
              <a:gd name="connsiteX6" fmla="*/ 828675 w 904875"/>
              <a:gd name="connsiteY6" fmla="*/ 109538 h 333375"/>
              <a:gd name="connsiteX7" fmla="*/ 819150 w 904875"/>
              <a:gd name="connsiteY7" fmla="*/ 123825 h 333375"/>
              <a:gd name="connsiteX8" fmla="*/ 814387 w 904875"/>
              <a:gd name="connsiteY8" fmla="*/ 138113 h 333375"/>
              <a:gd name="connsiteX9" fmla="*/ 800100 w 904875"/>
              <a:gd name="connsiteY9" fmla="*/ 142875 h 333375"/>
              <a:gd name="connsiteX10" fmla="*/ 790575 w 904875"/>
              <a:gd name="connsiteY10" fmla="*/ 157163 h 333375"/>
              <a:gd name="connsiteX11" fmla="*/ 776287 w 904875"/>
              <a:gd name="connsiteY11" fmla="*/ 166688 h 333375"/>
              <a:gd name="connsiteX12" fmla="*/ 771525 w 904875"/>
              <a:gd name="connsiteY12" fmla="*/ 180975 h 333375"/>
              <a:gd name="connsiteX13" fmla="*/ 728662 w 904875"/>
              <a:gd name="connsiteY13" fmla="*/ 204788 h 333375"/>
              <a:gd name="connsiteX14" fmla="*/ 700087 w 904875"/>
              <a:gd name="connsiteY14" fmla="*/ 219075 h 333375"/>
              <a:gd name="connsiteX15" fmla="*/ 661987 w 904875"/>
              <a:gd name="connsiteY15" fmla="*/ 242888 h 333375"/>
              <a:gd name="connsiteX16" fmla="*/ 647700 w 904875"/>
              <a:gd name="connsiteY16" fmla="*/ 247650 h 333375"/>
              <a:gd name="connsiteX17" fmla="*/ 633412 w 904875"/>
              <a:gd name="connsiteY17" fmla="*/ 261938 h 333375"/>
              <a:gd name="connsiteX18" fmla="*/ 600075 w 904875"/>
              <a:gd name="connsiteY18" fmla="*/ 271463 h 333375"/>
              <a:gd name="connsiteX19" fmla="*/ 571500 w 904875"/>
              <a:gd name="connsiteY19" fmla="*/ 280988 h 333375"/>
              <a:gd name="connsiteX20" fmla="*/ 542925 w 904875"/>
              <a:gd name="connsiteY20" fmla="*/ 290513 h 333375"/>
              <a:gd name="connsiteX21" fmla="*/ 528637 w 904875"/>
              <a:gd name="connsiteY21" fmla="*/ 295275 h 333375"/>
              <a:gd name="connsiteX22" fmla="*/ 504825 w 904875"/>
              <a:gd name="connsiteY22" fmla="*/ 300038 h 333375"/>
              <a:gd name="connsiteX23" fmla="*/ 476250 w 904875"/>
              <a:gd name="connsiteY23" fmla="*/ 309563 h 333375"/>
              <a:gd name="connsiteX24" fmla="*/ 452437 w 904875"/>
              <a:gd name="connsiteY24" fmla="*/ 314325 h 333375"/>
              <a:gd name="connsiteX25" fmla="*/ 423862 w 904875"/>
              <a:gd name="connsiteY25" fmla="*/ 323850 h 333375"/>
              <a:gd name="connsiteX26" fmla="*/ 319087 w 904875"/>
              <a:gd name="connsiteY26" fmla="*/ 333375 h 333375"/>
              <a:gd name="connsiteX27" fmla="*/ 52387 w 904875"/>
              <a:gd name="connsiteY27" fmla="*/ 328613 h 333375"/>
              <a:gd name="connsiteX28" fmla="*/ 14287 w 904875"/>
              <a:gd name="connsiteY28" fmla="*/ 319088 h 333375"/>
              <a:gd name="connsiteX29" fmla="*/ 0 w 904875"/>
              <a:gd name="connsiteY29" fmla="*/ 309563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04875" h="333375">
                <a:moveTo>
                  <a:pt x="904875" y="0"/>
                </a:moveTo>
                <a:cubicBezTo>
                  <a:pt x="903287" y="4763"/>
                  <a:pt x="901433" y="9445"/>
                  <a:pt x="900112" y="14288"/>
                </a:cubicBezTo>
                <a:cubicBezTo>
                  <a:pt x="896667" y="26918"/>
                  <a:pt x="901479" y="45126"/>
                  <a:pt x="890587" y="52388"/>
                </a:cubicBezTo>
                <a:lnTo>
                  <a:pt x="876300" y="61913"/>
                </a:lnTo>
                <a:cubicBezTo>
                  <a:pt x="866730" y="90618"/>
                  <a:pt x="879649" y="63089"/>
                  <a:pt x="852487" y="85725"/>
                </a:cubicBezTo>
                <a:cubicBezTo>
                  <a:pt x="848090" y="89389"/>
                  <a:pt x="847009" y="95965"/>
                  <a:pt x="842962" y="100013"/>
                </a:cubicBezTo>
                <a:cubicBezTo>
                  <a:pt x="838915" y="104060"/>
                  <a:pt x="833437" y="106363"/>
                  <a:pt x="828675" y="109538"/>
                </a:cubicBezTo>
                <a:cubicBezTo>
                  <a:pt x="825500" y="114300"/>
                  <a:pt x="821710" y="118706"/>
                  <a:pt x="819150" y="123825"/>
                </a:cubicBezTo>
                <a:cubicBezTo>
                  <a:pt x="816905" y="128315"/>
                  <a:pt x="817937" y="134563"/>
                  <a:pt x="814387" y="138113"/>
                </a:cubicBezTo>
                <a:cubicBezTo>
                  <a:pt x="810837" y="141663"/>
                  <a:pt x="804862" y="141288"/>
                  <a:pt x="800100" y="142875"/>
                </a:cubicBezTo>
                <a:cubicBezTo>
                  <a:pt x="796925" y="147638"/>
                  <a:pt x="794622" y="153116"/>
                  <a:pt x="790575" y="157163"/>
                </a:cubicBezTo>
                <a:cubicBezTo>
                  <a:pt x="786528" y="161210"/>
                  <a:pt x="779863" y="162218"/>
                  <a:pt x="776287" y="166688"/>
                </a:cubicBezTo>
                <a:cubicBezTo>
                  <a:pt x="773151" y="170608"/>
                  <a:pt x="775075" y="177425"/>
                  <a:pt x="771525" y="180975"/>
                </a:cubicBezTo>
                <a:cubicBezTo>
                  <a:pt x="741494" y="211006"/>
                  <a:pt x="752617" y="192810"/>
                  <a:pt x="728662" y="204788"/>
                </a:cubicBezTo>
                <a:cubicBezTo>
                  <a:pt x="691740" y="223249"/>
                  <a:pt x="735994" y="207108"/>
                  <a:pt x="700087" y="219075"/>
                </a:cubicBezTo>
                <a:cubicBezTo>
                  <a:pt x="684993" y="241717"/>
                  <a:pt x="695992" y="231553"/>
                  <a:pt x="661987" y="242888"/>
                </a:cubicBezTo>
                <a:lnTo>
                  <a:pt x="647700" y="247650"/>
                </a:lnTo>
                <a:cubicBezTo>
                  <a:pt x="642937" y="252413"/>
                  <a:pt x="639016" y="258202"/>
                  <a:pt x="633412" y="261938"/>
                </a:cubicBezTo>
                <a:cubicBezTo>
                  <a:pt x="629050" y="264846"/>
                  <a:pt x="602957" y="270598"/>
                  <a:pt x="600075" y="271463"/>
                </a:cubicBezTo>
                <a:cubicBezTo>
                  <a:pt x="590458" y="274348"/>
                  <a:pt x="581025" y="277813"/>
                  <a:pt x="571500" y="280988"/>
                </a:cubicBezTo>
                <a:lnTo>
                  <a:pt x="542925" y="290513"/>
                </a:lnTo>
                <a:cubicBezTo>
                  <a:pt x="538162" y="292101"/>
                  <a:pt x="533560" y="294290"/>
                  <a:pt x="528637" y="295275"/>
                </a:cubicBezTo>
                <a:cubicBezTo>
                  <a:pt x="520700" y="296863"/>
                  <a:pt x="512634" y="297908"/>
                  <a:pt x="504825" y="300038"/>
                </a:cubicBezTo>
                <a:cubicBezTo>
                  <a:pt x="495139" y="302680"/>
                  <a:pt x="486095" y="307594"/>
                  <a:pt x="476250" y="309563"/>
                </a:cubicBezTo>
                <a:cubicBezTo>
                  <a:pt x="468312" y="311150"/>
                  <a:pt x="460247" y="312195"/>
                  <a:pt x="452437" y="314325"/>
                </a:cubicBezTo>
                <a:cubicBezTo>
                  <a:pt x="442751" y="316967"/>
                  <a:pt x="433861" y="322941"/>
                  <a:pt x="423862" y="323850"/>
                </a:cubicBezTo>
                <a:lnTo>
                  <a:pt x="319087" y="333375"/>
                </a:lnTo>
                <a:cubicBezTo>
                  <a:pt x="230187" y="331788"/>
                  <a:pt x="141204" y="332776"/>
                  <a:pt x="52387" y="328613"/>
                </a:cubicBezTo>
                <a:cubicBezTo>
                  <a:pt x="39310" y="328000"/>
                  <a:pt x="14287" y="319088"/>
                  <a:pt x="14287" y="319088"/>
                </a:cubicBezTo>
                <a:lnTo>
                  <a:pt x="0" y="309563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6" name="85 Forma libre"/>
          <p:cNvSpPr/>
          <p:nvPr/>
        </p:nvSpPr>
        <p:spPr>
          <a:xfrm>
            <a:off x="7234238" y="5038725"/>
            <a:ext cx="109537" cy="30163"/>
          </a:xfrm>
          <a:custGeom>
            <a:avLst/>
            <a:gdLst>
              <a:gd name="connsiteX0" fmla="*/ 0 w 109538"/>
              <a:gd name="connsiteY0" fmla="*/ 18439 h 28968"/>
              <a:gd name="connsiteX1" fmla="*/ 71438 w 109538"/>
              <a:gd name="connsiteY1" fmla="*/ 13677 h 28968"/>
              <a:gd name="connsiteX2" fmla="*/ 85725 w 109538"/>
              <a:gd name="connsiteY2" fmla="*/ 23202 h 28968"/>
              <a:gd name="connsiteX3" fmla="*/ 109538 w 109538"/>
              <a:gd name="connsiteY3" fmla="*/ 27964 h 2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538" h="28968">
                <a:moveTo>
                  <a:pt x="0" y="18439"/>
                </a:moveTo>
                <a:cubicBezTo>
                  <a:pt x="27660" y="0"/>
                  <a:pt x="17045" y="2798"/>
                  <a:pt x="71438" y="13677"/>
                </a:cubicBezTo>
                <a:cubicBezTo>
                  <a:pt x="77051" y="14800"/>
                  <a:pt x="80606" y="20642"/>
                  <a:pt x="85725" y="23202"/>
                </a:cubicBezTo>
                <a:cubicBezTo>
                  <a:pt x="97257" y="28968"/>
                  <a:pt x="98641" y="27964"/>
                  <a:pt x="109538" y="2796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7" name="86 Forma libre"/>
          <p:cNvSpPr/>
          <p:nvPr/>
        </p:nvSpPr>
        <p:spPr>
          <a:xfrm>
            <a:off x="8248650" y="3943350"/>
            <a:ext cx="447675" cy="809625"/>
          </a:xfrm>
          <a:custGeom>
            <a:avLst/>
            <a:gdLst>
              <a:gd name="connsiteX0" fmla="*/ 419100 w 447181"/>
              <a:gd name="connsiteY0" fmla="*/ 0 h 810395"/>
              <a:gd name="connsiteX1" fmla="*/ 414337 w 447181"/>
              <a:gd name="connsiteY1" fmla="*/ 14288 h 810395"/>
              <a:gd name="connsiteX2" fmla="*/ 423862 w 447181"/>
              <a:gd name="connsiteY2" fmla="*/ 157163 h 810395"/>
              <a:gd name="connsiteX3" fmla="*/ 428625 w 447181"/>
              <a:gd name="connsiteY3" fmla="*/ 204788 h 810395"/>
              <a:gd name="connsiteX4" fmla="*/ 433387 w 447181"/>
              <a:gd name="connsiteY4" fmla="*/ 323850 h 810395"/>
              <a:gd name="connsiteX5" fmla="*/ 423862 w 447181"/>
              <a:gd name="connsiteY5" fmla="*/ 338138 h 810395"/>
              <a:gd name="connsiteX6" fmla="*/ 409575 w 447181"/>
              <a:gd name="connsiteY6" fmla="*/ 366713 h 810395"/>
              <a:gd name="connsiteX7" fmla="*/ 400050 w 447181"/>
              <a:gd name="connsiteY7" fmla="*/ 395288 h 810395"/>
              <a:gd name="connsiteX8" fmla="*/ 385762 w 447181"/>
              <a:gd name="connsiteY8" fmla="*/ 438150 h 810395"/>
              <a:gd name="connsiteX9" fmla="*/ 371475 w 447181"/>
              <a:gd name="connsiteY9" fmla="*/ 481013 h 810395"/>
              <a:gd name="connsiteX10" fmla="*/ 366712 w 447181"/>
              <a:gd name="connsiteY10" fmla="*/ 495300 h 810395"/>
              <a:gd name="connsiteX11" fmla="*/ 361950 w 447181"/>
              <a:gd name="connsiteY11" fmla="*/ 528638 h 810395"/>
              <a:gd name="connsiteX12" fmla="*/ 347662 w 447181"/>
              <a:gd name="connsiteY12" fmla="*/ 538163 h 810395"/>
              <a:gd name="connsiteX13" fmla="*/ 338137 w 447181"/>
              <a:gd name="connsiteY13" fmla="*/ 552450 h 810395"/>
              <a:gd name="connsiteX14" fmla="*/ 328612 w 447181"/>
              <a:gd name="connsiteY14" fmla="*/ 590550 h 810395"/>
              <a:gd name="connsiteX15" fmla="*/ 314325 w 447181"/>
              <a:gd name="connsiteY15" fmla="*/ 600075 h 810395"/>
              <a:gd name="connsiteX16" fmla="*/ 304800 w 447181"/>
              <a:gd name="connsiteY16" fmla="*/ 614363 h 810395"/>
              <a:gd name="connsiteX17" fmla="*/ 290512 w 447181"/>
              <a:gd name="connsiteY17" fmla="*/ 619125 h 810395"/>
              <a:gd name="connsiteX18" fmla="*/ 271462 w 447181"/>
              <a:gd name="connsiteY18" fmla="*/ 647700 h 810395"/>
              <a:gd name="connsiteX19" fmla="*/ 266700 w 447181"/>
              <a:gd name="connsiteY19" fmla="*/ 661988 h 810395"/>
              <a:gd name="connsiteX20" fmla="*/ 247650 w 447181"/>
              <a:gd name="connsiteY20" fmla="*/ 676275 h 810395"/>
              <a:gd name="connsiteX21" fmla="*/ 200025 w 447181"/>
              <a:gd name="connsiteY21" fmla="*/ 704850 h 810395"/>
              <a:gd name="connsiteX22" fmla="*/ 185737 w 447181"/>
              <a:gd name="connsiteY22" fmla="*/ 709613 h 810395"/>
              <a:gd name="connsiteX23" fmla="*/ 171450 w 447181"/>
              <a:gd name="connsiteY23" fmla="*/ 738188 h 810395"/>
              <a:gd name="connsiteX24" fmla="*/ 138112 w 447181"/>
              <a:gd name="connsiteY24" fmla="*/ 752475 h 810395"/>
              <a:gd name="connsiteX25" fmla="*/ 123825 w 447181"/>
              <a:gd name="connsiteY25" fmla="*/ 762000 h 810395"/>
              <a:gd name="connsiteX26" fmla="*/ 104775 w 447181"/>
              <a:gd name="connsiteY26" fmla="*/ 766763 h 810395"/>
              <a:gd name="connsiteX27" fmla="*/ 90487 w 447181"/>
              <a:gd name="connsiteY27" fmla="*/ 771525 h 810395"/>
              <a:gd name="connsiteX28" fmla="*/ 57150 w 447181"/>
              <a:gd name="connsiteY28" fmla="*/ 790575 h 810395"/>
              <a:gd name="connsiteX29" fmla="*/ 42862 w 447181"/>
              <a:gd name="connsiteY29" fmla="*/ 795338 h 810395"/>
              <a:gd name="connsiteX30" fmla="*/ 28575 w 447181"/>
              <a:gd name="connsiteY30" fmla="*/ 804863 h 810395"/>
              <a:gd name="connsiteX31" fmla="*/ 0 w 447181"/>
              <a:gd name="connsiteY31" fmla="*/ 809625 h 81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47181" h="810395">
                <a:moveTo>
                  <a:pt x="419100" y="0"/>
                </a:moveTo>
                <a:cubicBezTo>
                  <a:pt x="417512" y="4763"/>
                  <a:pt x="414337" y="9268"/>
                  <a:pt x="414337" y="14288"/>
                </a:cubicBezTo>
                <a:cubicBezTo>
                  <a:pt x="414337" y="133043"/>
                  <a:pt x="406117" y="103922"/>
                  <a:pt x="423862" y="157163"/>
                </a:cubicBezTo>
                <a:cubicBezTo>
                  <a:pt x="425450" y="173038"/>
                  <a:pt x="426137" y="189029"/>
                  <a:pt x="428625" y="204788"/>
                </a:cubicBezTo>
                <a:cubicBezTo>
                  <a:pt x="439002" y="270509"/>
                  <a:pt x="447181" y="236493"/>
                  <a:pt x="433387" y="323850"/>
                </a:cubicBezTo>
                <a:cubicBezTo>
                  <a:pt x="432494" y="329504"/>
                  <a:pt x="427037" y="333375"/>
                  <a:pt x="423862" y="338138"/>
                </a:cubicBezTo>
                <a:cubicBezTo>
                  <a:pt x="406498" y="390235"/>
                  <a:pt x="434191" y="311327"/>
                  <a:pt x="409575" y="366713"/>
                </a:cubicBezTo>
                <a:cubicBezTo>
                  <a:pt x="405497" y="375888"/>
                  <a:pt x="403225" y="385763"/>
                  <a:pt x="400050" y="395288"/>
                </a:cubicBezTo>
                <a:lnTo>
                  <a:pt x="385762" y="438150"/>
                </a:lnTo>
                <a:lnTo>
                  <a:pt x="371475" y="481013"/>
                </a:lnTo>
                <a:lnTo>
                  <a:pt x="366712" y="495300"/>
                </a:lnTo>
                <a:cubicBezTo>
                  <a:pt x="365125" y="506413"/>
                  <a:pt x="366509" y="518380"/>
                  <a:pt x="361950" y="528638"/>
                </a:cubicBezTo>
                <a:cubicBezTo>
                  <a:pt x="359625" y="533869"/>
                  <a:pt x="351710" y="534116"/>
                  <a:pt x="347662" y="538163"/>
                </a:cubicBezTo>
                <a:cubicBezTo>
                  <a:pt x="343615" y="542210"/>
                  <a:pt x="341312" y="547688"/>
                  <a:pt x="338137" y="552450"/>
                </a:cubicBezTo>
                <a:cubicBezTo>
                  <a:pt x="337899" y="553640"/>
                  <a:pt x="332519" y="585666"/>
                  <a:pt x="328612" y="590550"/>
                </a:cubicBezTo>
                <a:cubicBezTo>
                  <a:pt x="325036" y="595019"/>
                  <a:pt x="319087" y="596900"/>
                  <a:pt x="314325" y="600075"/>
                </a:cubicBezTo>
                <a:cubicBezTo>
                  <a:pt x="311150" y="604838"/>
                  <a:pt x="309270" y="610787"/>
                  <a:pt x="304800" y="614363"/>
                </a:cubicBezTo>
                <a:cubicBezTo>
                  <a:pt x="300880" y="617499"/>
                  <a:pt x="294062" y="615575"/>
                  <a:pt x="290512" y="619125"/>
                </a:cubicBezTo>
                <a:cubicBezTo>
                  <a:pt x="282417" y="627220"/>
                  <a:pt x="271462" y="647700"/>
                  <a:pt x="271462" y="647700"/>
                </a:cubicBezTo>
                <a:cubicBezTo>
                  <a:pt x="269875" y="652463"/>
                  <a:pt x="269914" y="658131"/>
                  <a:pt x="266700" y="661988"/>
                </a:cubicBezTo>
                <a:cubicBezTo>
                  <a:pt x="261619" y="668086"/>
                  <a:pt x="254153" y="671723"/>
                  <a:pt x="247650" y="676275"/>
                </a:cubicBezTo>
                <a:cubicBezTo>
                  <a:pt x="229829" y="688749"/>
                  <a:pt x="218981" y="696726"/>
                  <a:pt x="200025" y="704850"/>
                </a:cubicBezTo>
                <a:cubicBezTo>
                  <a:pt x="195411" y="706828"/>
                  <a:pt x="190500" y="708025"/>
                  <a:pt x="185737" y="709613"/>
                </a:cubicBezTo>
                <a:cubicBezTo>
                  <a:pt x="182487" y="719365"/>
                  <a:pt x="179972" y="731086"/>
                  <a:pt x="171450" y="738188"/>
                </a:cubicBezTo>
                <a:cubicBezTo>
                  <a:pt x="163602" y="744728"/>
                  <a:pt x="148039" y="749166"/>
                  <a:pt x="138112" y="752475"/>
                </a:cubicBezTo>
                <a:cubicBezTo>
                  <a:pt x="133350" y="755650"/>
                  <a:pt x="129086" y="759745"/>
                  <a:pt x="123825" y="762000"/>
                </a:cubicBezTo>
                <a:cubicBezTo>
                  <a:pt x="117809" y="764578"/>
                  <a:pt x="111069" y="764965"/>
                  <a:pt x="104775" y="766763"/>
                </a:cubicBezTo>
                <a:cubicBezTo>
                  <a:pt x="99948" y="768142"/>
                  <a:pt x="95250" y="769938"/>
                  <a:pt x="90487" y="771525"/>
                </a:cubicBezTo>
                <a:cubicBezTo>
                  <a:pt x="76138" y="781092"/>
                  <a:pt x="74070" y="783323"/>
                  <a:pt x="57150" y="790575"/>
                </a:cubicBezTo>
                <a:cubicBezTo>
                  <a:pt x="52536" y="792553"/>
                  <a:pt x="47352" y="793093"/>
                  <a:pt x="42862" y="795338"/>
                </a:cubicBezTo>
                <a:cubicBezTo>
                  <a:pt x="37743" y="797898"/>
                  <a:pt x="33836" y="802608"/>
                  <a:pt x="28575" y="804863"/>
                </a:cubicBezTo>
                <a:cubicBezTo>
                  <a:pt x="15667" y="810395"/>
                  <a:pt x="11597" y="809625"/>
                  <a:pt x="0" y="80962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8" name="87 Forma libre"/>
          <p:cNvSpPr/>
          <p:nvPr/>
        </p:nvSpPr>
        <p:spPr>
          <a:xfrm>
            <a:off x="8667750" y="3189288"/>
            <a:ext cx="444500" cy="763587"/>
          </a:xfrm>
          <a:custGeom>
            <a:avLst/>
            <a:gdLst>
              <a:gd name="connsiteX0" fmla="*/ 442912 w 443911"/>
              <a:gd name="connsiteY0" fmla="*/ 6492 h 763729"/>
              <a:gd name="connsiteX1" fmla="*/ 433387 w 443911"/>
              <a:gd name="connsiteY1" fmla="*/ 68404 h 763729"/>
              <a:gd name="connsiteX2" fmla="*/ 428625 w 443911"/>
              <a:gd name="connsiteY2" fmla="*/ 82692 h 763729"/>
              <a:gd name="connsiteX3" fmla="*/ 423862 w 443911"/>
              <a:gd name="connsiteY3" fmla="*/ 116029 h 763729"/>
              <a:gd name="connsiteX4" fmla="*/ 419100 w 443911"/>
              <a:gd name="connsiteY4" fmla="*/ 144604 h 763729"/>
              <a:gd name="connsiteX5" fmla="*/ 409575 w 443911"/>
              <a:gd name="connsiteY5" fmla="*/ 239854 h 763729"/>
              <a:gd name="connsiteX6" fmla="*/ 404812 w 443911"/>
              <a:gd name="connsiteY6" fmla="*/ 254142 h 763729"/>
              <a:gd name="connsiteX7" fmla="*/ 400050 w 443911"/>
              <a:gd name="connsiteY7" fmla="*/ 273192 h 763729"/>
              <a:gd name="connsiteX8" fmla="*/ 395287 w 443911"/>
              <a:gd name="connsiteY8" fmla="*/ 301767 h 763729"/>
              <a:gd name="connsiteX9" fmla="*/ 376237 w 443911"/>
              <a:gd name="connsiteY9" fmla="*/ 377967 h 763729"/>
              <a:gd name="connsiteX10" fmla="*/ 366712 w 443911"/>
              <a:gd name="connsiteY10" fmla="*/ 392254 h 763729"/>
              <a:gd name="connsiteX11" fmla="*/ 338137 w 443911"/>
              <a:gd name="connsiteY11" fmla="*/ 411304 h 763729"/>
              <a:gd name="connsiteX12" fmla="*/ 333375 w 443911"/>
              <a:gd name="connsiteY12" fmla="*/ 425592 h 763729"/>
              <a:gd name="connsiteX13" fmla="*/ 319087 w 443911"/>
              <a:gd name="connsiteY13" fmla="*/ 439879 h 763729"/>
              <a:gd name="connsiteX14" fmla="*/ 309562 w 443911"/>
              <a:gd name="connsiteY14" fmla="*/ 454167 h 763729"/>
              <a:gd name="connsiteX15" fmla="*/ 290512 w 443911"/>
              <a:gd name="connsiteY15" fmla="*/ 497029 h 763729"/>
              <a:gd name="connsiteX16" fmla="*/ 271462 w 443911"/>
              <a:gd name="connsiteY16" fmla="*/ 530367 h 763729"/>
              <a:gd name="connsiteX17" fmla="*/ 257175 w 443911"/>
              <a:gd name="connsiteY17" fmla="*/ 535129 h 763729"/>
              <a:gd name="connsiteX18" fmla="*/ 247650 w 443911"/>
              <a:gd name="connsiteY18" fmla="*/ 549417 h 763729"/>
              <a:gd name="connsiteX19" fmla="*/ 242887 w 443911"/>
              <a:gd name="connsiteY19" fmla="*/ 563704 h 763729"/>
              <a:gd name="connsiteX20" fmla="*/ 223837 w 443911"/>
              <a:gd name="connsiteY20" fmla="*/ 592279 h 763729"/>
              <a:gd name="connsiteX21" fmla="*/ 214312 w 443911"/>
              <a:gd name="connsiteY21" fmla="*/ 606567 h 763729"/>
              <a:gd name="connsiteX22" fmla="*/ 200025 w 443911"/>
              <a:gd name="connsiteY22" fmla="*/ 611329 h 763729"/>
              <a:gd name="connsiteX23" fmla="*/ 190500 w 443911"/>
              <a:gd name="connsiteY23" fmla="*/ 625617 h 763729"/>
              <a:gd name="connsiteX24" fmla="*/ 185737 w 443911"/>
              <a:gd name="connsiteY24" fmla="*/ 639904 h 763729"/>
              <a:gd name="connsiteX25" fmla="*/ 171450 w 443911"/>
              <a:gd name="connsiteY25" fmla="*/ 644667 h 763729"/>
              <a:gd name="connsiteX26" fmla="*/ 157162 w 443911"/>
              <a:gd name="connsiteY26" fmla="*/ 654192 h 763729"/>
              <a:gd name="connsiteX27" fmla="*/ 152400 w 443911"/>
              <a:gd name="connsiteY27" fmla="*/ 668479 h 763729"/>
              <a:gd name="connsiteX28" fmla="*/ 138112 w 443911"/>
              <a:gd name="connsiteY28" fmla="*/ 673242 h 763729"/>
              <a:gd name="connsiteX29" fmla="*/ 109537 w 443911"/>
              <a:gd name="connsiteY29" fmla="*/ 687529 h 763729"/>
              <a:gd name="connsiteX30" fmla="*/ 104775 w 443911"/>
              <a:gd name="connsiteY30" fmla="*/ 701817 h 763729"/>
              <a:gd name="connsiteX31" fmla="*/ 90487 w 443911"/>
              <a:gd name="connsiteY31" fmla="*/ 716104 h 763729"/>
              <a:gd name="connsiteX32" fmla="*/ 52387 w 443911"/>
              <a:gd name="connsiteY32" fmla="*/ 725629 h 763729"/>
              <a:gd name="connsiteX33" fmla="*/ 14287 w 443911"/>
              <a:gd name="connsiteY33" fmla="*/ 758967 h 763729"/>
              <a:gd name="connsiteX34" fmla="*/ 0 w 443911"/>
              <a:gd name="connsiteY34" fmla="*/ 763729 h 76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43911" h="763729">
                <a:moveTo>
                  <a:pt x="442912" y="6492"/>
                </a:moveTo>
                <a:cubicBezTo>
                  <a:pt x="431450" y="40881"/>
                  <a:pt x="443911" y="0"/>
                  <a:pt x="433387" y="68404"/>
                </a:cubicBezTo>
                <a:cubicBezTo>
                  <a:pt x="432624" y="73366"/>
                  <a:pt x="430212" y="77929"/>
                  <a:pt x="428625" y="82692"/>
                </a:cubicBezTo>
                <a:cubicBezTo>
                  <a:pt x="427037" y="93804"/>
                  <a:pt x="425569" y="104934"/>
                  <a:pt x="423862" y="116029"/>
                </a:cubicBezTo>
                <a:cubicBezTo>
                  <a:pt x="422394" y="125573"/>
                  <a:pt x="420228" y="135014"/>
                  <a:pt x="419100" y="144604"/>
                </a:cubicBezTo>
                <a:cubicBezTo>
                  <a:pt x="416781" y="164319"/>
                  <a:pt x="413203" y="218087"/>
                  <a:pt x="409575" y="239854"/>
                </a:cubicBezTo>
                <a:cubicBezTo>
                  <a:pt x="408750" y="244806"/>
                  <a:pt x="406191" y="249315"/>
                  <a:pt x="404812" y="254142"/>
                </a:cubicBezTo>
                <a:cubicBezTo>
                  <a:pt x="403014" y="260436"/>
                  <a:pt x="401334" y="266774"/>
                  <a:pt x="400050" y="273192"/>
                </a:cubicBezTo>
                <a:cubicBezTo>
                  <a:pt x="398156" y="282661"/>
                  <a:pt x="397067" y="292276"/>
                  <a:pt x="395287" y="301767"/>
                </a:cubicBezTo>
                <a:cubicBezTo>
                  <a:pt x="394033" y="308457"/>
                  <a:pt x="384531" y="365526"/>
                  <a:pt x="376237" y="377967"/>
                </a:cubicBezTo>
                <a:cubicBezTo>
                  <a:pt x="373062" y="382729"/>
                  <a:pt x="371020" y="388485"/>
                  <a:pt x="366712" y="392254"/>
                </a:cubicBezTo>
                <a:cubicBezTo>
                  <a:pt x="358097" y="399792"/>
                  <a:pt x="338137" y="411304"/>
                  <a:pt x="338137" y="411304"/>
                </a:cubicBezTo>
                <a:cubicBezTo>
                  <a:pt x="336550" y="416067"/>
                  <a:pt x="336160" y="421415"/>
                  <a:pt x="333375" y="425592"/>
                </a:cubicBezTo>
                <a:cubicBezTo>
                  <a:pt x="329639" y="431196"/>
                  <a:pt x="323399" y="434705"/>
                  <a:pt x="319087" y="439879"/>
                </a:cubicBezTo>
                <a:cubicBezTo>
                  <a:pt x="315423" y="444276"/>
                  <a:pt x="312737" y="449404"/>
                  <a:pt x="309562" y="454167"/>
                </a:cubicBezTo>
                <a:cubicBezTo>
                  <a:pt x="298227" y="488172"/>
                  <a:pt x="305606" y="474388"/>
                  <a:pt x="290512" y="497029"/>
                </a:cubicBezTo>
                <a:cubicBezTo>
                  <a:pt x="285765" y="511273"/>
                  <a:pt x="284771" y="519276"/>
                  <a:pt x="271462" y="530367"/>
                </a:cubicBezTo>
                <a:cubicBezTo>
                  <a:pt x="267606" y="533581"/>
                  <a:pt x="261937" y="533542"/>
                  <a:pt x="257175" y="535129"/>
                </a:cubicBezTo>
                <a:cubicBezTo>
                  <a:pt x="254000" y="539892"/>
                  <a:pt x="250210" y="544297"/>
                  <a:pt x="247650" y="549417"/>
                </a:cubicBezTo>
                <a:cubicBezTo>
                  <a:pt x="245405" y="553907"/>
                  <a:pt x="245325" y="559316"/>
                  <a:pt x="242887" y="563704"/>
                </a:cubicBezTo>
                <a:cubicBezTo>
                  <a:pt x="237327" y="573711"/>
                  <a:pt x="230187" y="582754"/>
                  <a:pt x="223837" y="592279"/>
                </a:cubicBezTo>
                <a:cubicBezTo>
                  <a:pt x="220662" y="597042"/>
                  <a:pt x="219742" y="604757"/>
                  <a:pt x="214312" y="606567"/>
                </a:cubicBezTo>
                <a:lnTo>
                  <a:pt x="200025" y="611329"/>
                </a:lnTo>
                <a:cubicBezTo>
                  <a:pt x="196850" y="616092"/>
                  <a:pt x="193060" y="620497"/>
                  <a:pt x="190500" y="625617"/>
                </a:cubicBezTo>
                <a:cubicBezTo>
                  <a:pt x="188255" y="630107"/>
                  <a:pt x="189287" y="636354"/>
                  <a:pt x="185737" y="639904"/>
                </a:cubicBezTo>
                <a:cubicBezTo>
                  <a:pt x="182187" y="643454"/>
                  <a:pt x="175940" y="642422"/>
                  <a:pt x="171450" y="644667"/>
                </a:cubicBezTo>
                <a:cubicBezTo>
                  <a:pt x="166330" y="647227"/>
                  <a:pt x="161925" y="651017"/>
                  <a:pt x="157162" y="654192"/>
                </a:cubicBezTo>
                <a:cubicBezTo>
                  <a:pt x="155575" y="658954"/>
                  <a:pt x="155950" y="664929"/>
                  <a:pt x="152400" y="668479"/>
                </a:cubicBezTo>
                <a:cubicBezTo>
                  <a:pt x="148850" y="672029"/>
                  <a:pt x="142602" y="670997"/>
                  <a:pt x="138112" y="673242"/>
                </a:cubicBezTo>
                <a:cubicBezTo>
                  <a:pt x="101190" y="691703"/>
                  <a:pt x="145444" y="675562"/>
                  <a:pt x="109537" y="687529"/>
                </a:cubicBezTo>
                <a:cubicBezTo>
                  <a:pt x="107950" y="692292"/>
                  <a:pt x="107560" y="697640"/>
                  <a:pt x="104775" y="701817"/>
                </a:cubicBezTo>
                <a:cubicBezTo>
                  <a:pt x="101039" y="707421"/>
                  <a:pt x="96091" y="712368"/>
                  <a:pt x="90487" y="716104"/>
                </a:cubicBezTo>
                <a:cubicBezTo>
                  <a:pt x="84208" y="720290"/>
                  <a:pt x="55827" y="724941"/>
                  <a:pt x="52387" y="725629"/>
                </a:cubicBezTo>
                <a:cubicBezTo>
                  <a:pt x="41275" y="742298"/>
                  <a:pt x="38100" y="751030"/>
                  <a:pt x="14287" y="758967"/>
                </a:cubicBezTo>
                <a:lnTo>
                  <a:pt x="0" y="763729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0" name="89 Forma libre"/>
          <p:cNvSpPr/>
          <p:nvPr/>
        </p:nvSpPr>
        <p:spPr>
          <a:xfrm>
            <a:off x="9429750" y="2162175"/>
            <a:ext cx="166688" cy="736600"/>
          </a:xfrm>
          <a:custGeom>
            <a:avLst/>
            <a:gdLst>
              <a:gd name="connsiteX0" fmla="*/ 0 w 166687"/>
              <a:gd name="connsiteY0" fmla="*/ 0 h 735963"/>
              <a:gd name="connsiteX1" fmla="*/ 28575 w 166687"/>
              <a:gd name="connsiteY1" fmla="*/ 9525 h 735963"/>
              <a:gd name="connsiteX2" fmla="*/ 42862 w 166687"/>
              <a:gd name="connsiteY2" fmla="*/ 19050 h 735963"/>
              <a:gd name="connsiteX3" fmla="*/ 85725 w 166687"/>
              <a:gd name="connsiteY3" fmla="*/ 28575 h 735963"/>
              <a:gd name="connsiteX4" fmla="*/ 100012 w 166687"/>
              <a:gd name="connsiteY4" fmla="*/ 33338 h 735963"/>
              <a:gd name="connsiteX5" fmla="*/ 104775 w 166687"/>
              <a:gd name="connsiteY5" fmla="*/ 47625 h 735963"/>
              <a:gd name="connsiteX6" fmla="*/ 109537 w 166687"/>
              <a:gd name="connsiteY6" fmla="*/ 71438 h 735963"/>
              <a:gd name="connsiteX7" fmla="*/ 128587 w 166687"/>
              <a:gd name="connsiteY7" fmla="*/ 100013 h 735963"/>
              <a:gd name="connsiteX8" fmla="*/ 138112 w 166687"/>
              <a:gd name="connsiteY8" fmla="*/ 114300 h 735963"/>
              <a:gd name="connsiteX9" fmla="*/ 152400 w 166687"/>
              <a:gd name="connsiteY9" fmla="*/ 147638 h 735963"/>
              <a:gd name="connsiteX10" fmla="*/ 157162 w 166687"/>
              <a:gd name="connsiteY10" fmla="*/ 171450 h 735963"/>
              <a:gd name="connsiteX11" fmla="*/ 161925 w 166687"/>
              <a:gd name="connsiteY11" fmla="*/ 185738 h 735963"/>
              <a:gd name="connsiteX12" fmla="*/ 166687 w 166687"/>
              <a:gd name="connsiteY12" fmla="*/ 209550 h 735963"/>
              <a:gd name="connsiteX13" fmla="*/ 161925 w 166687"/>
              <a:gd name="connsiteY13" fmla="*/ 423863 h 735963"/>
              <a:gd name="connsiteX14" fmla="*/ 152400 w 166687"/>
              <a:gd name="connsiteY14" fmla="*/ 452438 h 735963"/>
              <a:gd name="connsiteX15" fmla="*/ 147637 w 166687"/>
              <a:gd name="connsiteY15" fmla="*/ 466725 h 735963"/>
              <a:gd name="connsiteX16" fmla="*/ 138112 w 166687"/>
              <a:gd name="connsiteY16" fmla="*/ 500063 h 735963"/>
              <a:gd name="connsiteX17" fmla="*/ 123825 w 166687"/>
              <a:gd name="connsiteY17" fmla="*/ 533400 h 735963"/>
              <a:gd name="connsiteX18" fmla="*/ 109537 w 166687"/>
              <a:gd name="connsiteY18" fmla="*/ 657225 h 735963"/>
              <a:gd name="connsiteX19" fmla="*/ 104775 w 166687"/>
              <a:gd name="connsiteY19" fmla="*/ 671513 h 735963"/>
              <a:gd name="connsiteX20" fmla="*/ 90487 w 166687"/>
              <a:gd name="connsiteY20" fmla="*/ 700088 h 735963"/>
              <a:gd name="connsiteX21" fmla="*/ 71437 w 166687"/>
              <a:gd name="connsiteY21" fmla="*/ 733425 h 73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6687" h="735963">
                <a:moveTo>
                  <a:pt x="0" y="0"/>
                </a:moveTo>
                <a:cubicBezTo>
                  <a:pt x="9525" y="3175"/>
                  <a:pt x="20221" y="3956"/>
                  <a:pt x="28575" y="9525"/>
                </a:cubicBezTo>
                <a:cubicBezTo>
                  <a:pt x="33337" y="12700"/>
                  <a:pt x="37743" y="16490"/>
                  <a:pt x="42862" y="19050"/>
                </a:cubicBezTo>
                <a:cubicBezTo>
                  <a:pt x="54588" y="24913"/>
                  <a:pt x="74746" y="26745"/>
                  <a:pt x="85725" y="28575"/>
                </a:cubicBezTo>
                <a:cubicBezTo>
                  <a:pt x="90487" y="30163"/>
                  <a:pt x="96462" y="29788"/>
                  <a:pt x="100012" y="33338"/>
                </a:cubicBezTo>
                <a:cubicBezTo>
                  <a:pt x="103562" y="36888"/>
                  <a:pt x="103557" y="42755"/>
                  <a:pt x="104775" y="47625"/>
                </a:cubicBezTo>
                <a:cubicBezTo>
                  <a:pt x="106738" y="55478"/>
                  <a:pt x="106187" y="64069"/>
                  <a:pt x="109537" y="71438"/>
                </a:cubicBezTo>
                <a:cubicBezTo>
                  <a:pt x="114274" y="81860"/>
                  <a:pt x="122237" y="90488"/>
                  <a:pt x="128587" y="100013"/>
                </a:cubicBezTo>
                <a:cubicBezTo>
                  <a:pt x="131762" y="104775"/>
                  <a:pt x="136302" y="108870"/>
                  <a:pt x="138112" y="114300"/>
                </a:cubicBezTo>
                <a:cubicBezTo>
                  <a:pt x="145120" y="135323"/>
                  <a:pt x="140630" y="124098"/>
                  <a:pt x="152400" y="147638"/>
                </a:cubicBezTo>
                <a:cubicBezTo>
                  <a:pt x="153987" y="155575"/>
                  <a:pt x="155199" y="163597"/>
                  <a:pt x="157162" y="171450"/>
                </a:cubicBezTo>
                <a:cubicBezTo>
                  <a:pt x="158380" y="176320"/>
                  <a:pt x="160707" y="180868"/>
                  <a:pt x="161925" y="185738"/>
                </a:cubicBezTo>
                <a:cubicBezTo>
                  <a:pt x="163888" y="193591"/>
                  <a:pt x="165100" y="201613"/>
                  <a:pt x="166687" y="209550"/>
                </a:cubicBezTo>
                <a:cubicBezTo>
                  <a:pt x="165100" y="280988"/>
                  <a:pt x="166121" y="352531"/>
                  <a:pt x="161925" y="423863"/>
                </a:cubicBezTo>
                <a:cubicBezTo>
                  <a:pt x="161335" y="433886"/>
                  <a:pt x="155575" y="442913"/>
                  <a:pt x="152400" y="452438"/>
                </a:cubicBezTo>
                <a:cubicBezTo>
                  <a:pt x="150812" y="457200"/>
                  <a:pt x="148854" y="461855"/>
                  <a:pt x="147637" y="466725"/>
                </a:cubicBezTo>
                <a:cubicBezTo>
                  <a:pt x="145219" y="476398"/>
                  <a:pt x="142213" y="490494"/>
                  <a:pt x="138112" y="500063"/>
                </a:cubicBezTo>
                <a:cubicBezTo>
                  <a:pt x="120460" y="541250"/>
                  <a:pt x="134991" y="499900"/>
                  <a:pt x="123825" y="533400"/>
                </a:cubicBezTo>
                <a:cubicBezTo>
                  <a:pt x="118560" y="638688"/>
                  <a:pt x="129115" y="598488"/>
                  <a:pt x="109537" y="657225"/>
                </a:cubicBezTo>
                <a:cubicBezTo>
                  <a:pt x="107950" y="661988"/>
                  <a:pt x="107560" y="667336"/>
                  <a:pt x="104775" y="671513"/>
                </a:cubicBezTo>
                <a:cubicBezTo>
                  <a:pt x="62498" y="734927"/>
                  <a:pt x="123345" y="640944"/>
                  <a:pt x="90487" y="700088"/>
                </a:cubicBezTo>
                <a:cubicBezTo>
                  <a:pt x="70557" y="735963"/>
                  <a:pt x="71437" y="716386"/>
                  <a:pt x="71437" y="73342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1" name="90 Forma libre"/>
          <p:cNvSpPr/>
          <p:nvPr/>
        </p:nvSpPr>
        <p:spPr>
          <a:xfrm>
            <a:off x="9101138" y="2895600"/>
            <a:ext cx="395287" cy="309563"/>
          </a:xfrm>
          <a:custGeom>
            <a:avLst/>
            <a:gdLst>
              <a:gd name="connsiteX0" fmla="*/ 395288 w 395288"/>
              <a:gd name="connsiteY0" fmla="*/ 0 h 309563"/>
              <a:gd name="connsiteX1" fmla="*/ 381000 w 395288"/>
              <a:gd name="connsiteY1" fmla="*/ 9525 h 309563"/>
              <a:gd name="connsiteX2" fmla="*/ 376238 w 395288"/>
              <a:gd name="connsiteY2" fmla="*/ 23813 h 309563"/>
              <a:gd name="connsiteX3" fmla="*/ 366713 w 395288"/>
              <a:gd name="connsiteY3" fmla="*/ 38100 h 309563"/>
              <a:gd name="connsiteX4" fmla="*/ 352425 w 395288"/>
              <a:gd name="connsiteY4" fmla="*/ 66675 h 309563"/>
              <a:gd name="connsiteX5" fmla="*/ 338138 w 395288"/>
              <a:gd name="connsiteY5" fmla="*/ 71438 h 309563"/>
              <a:gd name="connsiteX6" fmla="*/ 309563 w 395288"/>
              <a:gd name="connsiteY6" fmla="*/ 114300 h 309563"/>
              <a:gd name="connsiteX7" fmla="*/ 300038 w 395288"/>
              <a:gd name="connsiteY7" fmla="*/ 128588 h 309563"/>
              <a:gd name="connsiteX8" fmla="*/ 295275 w 395288"/>
              <a:gd name="connsiteY8" fmla="*/ 142875 h 309563"/>
              <a:gd name="connsiteX9" fmla="*/ 266700 w 395288"/>
              <a:gd name="connsiteY9" fmla="*/ 166688 h 309563"/>
              <a:gd name="connsiteX10" fmla="*/ 252413 w 395288"/>
              <a:gd name="connsiteY10" fmla="*/ 195263 h 309563"/>
              <a:gd name="connsiteX11" fmla="*/ 223838 w 395288"/>
              <a:gd name="connsiteY11" fmla="*/ 204788 h 309563"/>
              <a:gd name="connsiteX12" fmla="*/ 195263 w 395288"/>
              <a:gd name="connsiteY12" fmla="*/ 219075 h 309563"/>
              <a:gd name="connsiteX13" fmla="*/ 180975 w 395288"/>
              <a:gd name="connsiteY13" fmla="*/ 228600 h 309563"/>
              <a:gd name="connsiteX14" fmla="*/ 171450 w 395288"/>
              <a:gd name="connsiteY14" fmla="*/ 242888 h 309563"/>
              <a:gd name="connsiteX15" fmla="*/ 157163 w 395288"/>
              <a:gd name="connsiteY15" fmla="*/ 247650 h 309563"/>
              <a:gd name="connsiteX16" fmla="*/ 128588 w 395288"/>
              <a:gd name="connsiteY16" fmla="*/ 261938 h 309563"/>
              <a:gd name="connsiteX17" fmla="*/ 100013 w 395288"/>
              <a:gd name="connsiteY17" fmla="*/ 276225 h 309563"/>
              <a:gd name="connsiteX18" fmla="*/ 85725 w 395288"/>
              <a:gd name="connsiteY18" fmla="*/ 285750 h 309563"/>
              <a:gd name="connsiteX19" fmla="*/ 57150 w 395288"/>
              <a:gd name="connsiteY19" fmla="*/ 295275 h 309563"/>
              <a:gd name="connsiteX20" fmla="*/ 42863 w 395288"/>
              <a:gd name="connsiteY20" fmla="*/ 300038 h 309563"/>
              <a:gd name="connsiteX21" fmla="*/ 28575 w 395288"/>
              <a:gd name="connsiteY21" fmla="*/ 304800 h 309563"/>
              <a:gd name="connsiteX22" fmla="*/ 14288 w 395288"/>
              <a:gd name="connsiteY22" fmla="*/ 309563 h 309563"/>
              <a:gd name="connsiteX23" fmla="*/ 0 w 395288"/>
              <a:gd name="connsiteY23" fmla="*/ 309563 h 30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95288" h="309563">
                <a:moveTo>
                  <a:pt x="395288" y="0"/>
                </a:moveTo>
                <a:cubicBezTo>
                  <a:pt x="390525" y="3175"/>
                  <a:pt x="384576" y="5055"/>
                  <a:pt x="381000" y="9525"/>
                </a:cubicBezTo>
                <a:cubicBezTo>
                  <a:pt x="377864" y="13445"/>
                  <a:pt x="378483" y="19323"/>
                  <a:pt x="376238" y="23813"/>
                </a:cubicBezTo>
                <a:cubicBezTo>
                  <a:pt x="373678" y="28932"/>
                  <a:pt x="369273" y="32981"/>
                  <a:pt x="366713" y="38100"/>
                </a:cubicBezTo>
                <a:cubicBezTo>
                  <a:pt x="360961" y="49604"/>
                  <a:pt x="363799" y="57576"/>
                  <a:pt x="352425" y="66675"/>
                </a:cubicBezTo>
                <a:cubicBezTo>
                  <a:pt x="348505" y="69811"/>
                  <a:pt x="342900" y="69850"/>
                  <a:pt x="338138" y="71438"/>
                </a:cubicBezTo>
                <a:lnTo>
                  <a:pt x="309563" y="114300"/>
                </a:lnTo>
                <a:cubicBezTo>
                  <a:pt x="306388" y="119063"/>
                  <a:pt x="301848" y="123158"/>
                  <a:pt x="300038" y="128588"/>
                </a:cubicBezTo>
                <a:cubicBezTo>
                  <a:pt x="298450" y="133350"/>
                  <a:pt x="298060" y="138698"/>
                  <a:pt x="295275" y="142875"/>
                </a:cubicBezTo>
                <a:cubicBezTo>
                  <a:pt x="287939" y="153878"/>
                  <a:pt x="277245" y="159658"/>
                  <a:pt x="266700" y="166688"/>
                </a:cubicBezTo>
                <a:cubicBezTo>
                  <a:pt x="264105" y="174473"/>
                  <a:pt x="260188" y="190404"/>
                  <a:pt x="252413" y="195263"/>
                </a:cubicBezTo>
                <a:cubicBezTo>
                  <a:pt x="243899" y="200584"/>
                  <a:pt x="232192" y="199219"/>
                  <a:pt x="223838" y="204788"/>
                </a:cubicBezTo>
                <a:cubicBezTo>
                  <a:pt x="205373" y="217097"/>
                  <a:pt x="214980" y="212503"/>
                  <a:pt x="195263" y="219075"/>
                </a:cubicBezTo>
                <a:cubicBezTo>
                  <a:pt x="190500" y="222250"/>
                  <a:pt x="185022" y="224553"/>
                  <a:pt x="180975" y="228600"/>
                </a:cubicBezTo>
                <a:cubicBezTo>
                  <a:pt x="176928" y="232647"/>
                  <a:pt x="175920" y="239312"/>
                  <a:pt x="171450" y="242888"/>
                </a:cubicBezTo>
                <a:cubicBezTo>
                  <a:pt x="167530" y="246024"/>
                  <a:pt x="161925" y="246063"/>
                  <a:pt x="157163" y="247650"/>
                </a:cubicBezTo>
                <a:cubicBezTo>
                  <a:pt x="116214" y="274948"/>
                  <a:pt x="168024" y="242219"/>
                  <a:pt x="128588" y="261938"/>
                </a:cubicBezTo>
                <a:cubicBezTo>
                  <a:pt x="91667" y="280399"/>
                  <a:pt x="135916" y="264258"/>
                  <a:pt x="100013" y="276225"/>
                </a:cubicBezTo>
                <a:cubicBezTo>
                  <a:pt x="95250" y="279400"/>
                  <a:pt x="90956" y="283425"/>
                  <a:pt x="85725" y="285750"/>
                </a:cubicBezTo>
                <a:cubicBezTo>
                  <a:pt x="76550" y="289828"/>
                  <a:pt x="66675" y="292100"/>
                  <a:pt x="57150" y="295275"/>
                </a:cubicBezTo>
                <a:lnTo>
                  <a:pt x="42863" y="300038"/>
                </a:lnTo>
                <a:lnTo>
                  <a:pt x="28575" y="304800"/>
                </a:lnTo>
                <a:cubicBezTo>
                  <a:pt x="23813" y="306387"/>
                  <a:pt x="19308" y="309563"/>
                  <a:pt x="14288" y="309563"/>
                </a:cubicBezTo>
                <a:lnTo>
                  <a:pt x="0" y="309563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2" name="91 Forma libre"/>
          <p:cNvSpPr/>
          <p:nvPr/>
        </p:nvSpPr>
        <p:spPr>
          <a:xfrm>
            <a:off x="9367838" y="1262063"/>
            <a:ext cx="142875" cy="900112"/>
          </a:xfrm>
          <a:custGeom>
            <a:avLst/>
            <a:gdLst>
              <a:gd name="connsiteX0" fmla="*/ 0 w 142420"/>
              <a:gd name="connsiteY0" fmla="*/ 0 h 900112"/>
              <a:gd name="connsiteX1" fmla="*/ 4763 w 142420"/>
              <a:gd name="connsiteY1" fmla="*/ 42862 h 900112"/>
              <a:gd name="connsiteX2" fmla="*/ 14288 w 142420"/>
              <a:gd name="connsiteY2" fmla="*/ 57150 h 900112"/>
              <a:gd name="connsiteX3" fmla="*/ 33338 w 142420"/>
              <a:gd name="connsiteY3" fmla="*/ 90487 h 900112"/>
              <a:gd name="connsiteX4" fmla="*/ 52388 w 142420"/>
              <a:gd name="connsiteY4" fmla="*/ 147637 h 900112"/>
              <a:gd name="connsiteX5" fmla="*/ 57150 w 142420"/>
              <a:gd name="connsiteY5" fmla="*/ 161925 h 900112"/>
              <a:gd name="connsiteX6" fmla="*/ 61913 w 142420"/>
              <a:gd name="connsiteY6" fmla="*/ 176212 h 900112"/>
              <a:gd name="connsiteX7" fmla="*/ 66675 w 142420"/>
              <a:gd name="connsiteY7" fmla="*/ 209550 h 900112"/>
              <a:gd name="connsiteX8" fmla="*/ 76200 w 142420"/>
              <a:gd name="connsiteY8" fmla="*/ 271462 h 900112"/>
              <a:gd name="connsiteX9" fmla="*/ 85725 w 142420"/>
              <a:gd name="connsiteY9" fmla="*/ 376237 h 900112"/>
              <a:gd name="connsiteX10" fmla="*/ 90488 w 142420"/>
              <a:gd name="connsiteY10" fmla="*/ 461962 h 900112"/>
              <a:gd name="connsiteX11" fmla="*/ 109538 w 142420"/>
              <a:gd name="connsiteY11" fmla="*/ 490537 h 900112"/>
              <a:gd name="connsiteX12" fmla="*/ 114300 w 142420"/>
              <a:gd name="connsiteY12" fmla="*/ 504825 h 900112"/>
              <a:gd name="connsiteX13" fmla="*/ 123825 w 142420"/>
              <a:gd name="connsiteY13" fmla="*/ 519112 h 900112"/>
              <a:gd name="connsiteX14" fmla="*/ 128588 w 142420"/>
              <a:gd name="connsiteY14" fmla="*/ 538162 h 900112"/>
              <a:gd name="connsiteX15" fmla="*/ 133350 w 142420"/>
              <a:gd name="connsiteY15" fmla="*/ 552450 h 900112"/>
              <a:gd name="connsiteX16" fmla="*/ 133350 w 142420"/>
              <a:gd name="connsiteY16" fmla="*/ 690562 h 900112"/>
              <a:gd name="connsiteX17" fmla="*/ 123825 w 142420"/>
              <a:gd name="connsiteY17" fmla="*/ 704850 h 900112"/>
              <a:gd name="connsiteX18" fmla="*/ 114300 w 142420"/>
              <a:gd name="connsiteY18" fmla="*/ 733425 h 900112"/>
              <a:gd name="connsiteX19" fmla="*/ 109538 w 142420"/>
              <a:gd name="connsiteY19" fmla="*/ 757237 h 900112"/>
              <a:gd name="connsiteX20" fmla="*/ 100013 w 142420"/>
              <a:gd name="connsiteY20" fmla="*/ 771525 h 900112"/>
              <a:gd name="connsiteX21" fmla="*/ 80963 w 142420"/>
              <a:gd name="connsiteY21" fmla="*/ 814387 h 900112"/>
              <a:gd name="connsiteX22" fmla="*/ 71438 w 142420"/>
              <a:gd name="connsiteY22" fmla="*/ 857250 h 900112"/>
              <a:gd name="connsiteX23" fmla="*/ 66675 w 142420"/>
              <a:gd name="connsiteY23" fmla="*/ 871537 h 900112"/>
              <a:gd name="connsiteX24" fmla="*/ 57150 w 142420"/>
              <a:gd name="connsiteY24" fmla="*/ 885825 h 900112"/>
              <a:gd name="connsiteX25" fmla="*/ 61913 w 142420"/>
              <a:gd name="connsiteY25" fmla="*/ 900112 h 90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42420" h="900112">
                <a:moveTo>
                  <a:pt x="0" y="0"/>
                </a:moveTo>
                <a:cubicBezTo>
                  <a:pt x="1588" y="14287"/>
                  <a:pt x="1276" y="28916"/>
                  <a:pt x="4763" y="42862"/>
                </a:cubicBezTo>
                <a:cubicBezTo>
                  <a:pt x="6151" y="48415"/>
                  <a:pt x="11448" y="52180"/>
                  <a:pt x="14288" y="57150"/>
                </a:cubicBezTo>
                <a:cubicBezTo>
                  <a:pt x="38452" y="99438"/>
                  <a:pt x="10136" y="55685"/>
                  <a:pt x="33338" y="90487"/>
                </a:cubicBezTo>
                <a:lnTo>
                  <a:pt x="52388" y="147637"/>
                </a:lnTo>
                <a:lnTo>
                  <a:pt x="57150" y="161925"/>
                </a:lnTo>
                <a:lnTo>
                  <a:pt x="61913" y="176212"/>
                </a:lnTo>
                <a:cubicBezTo>
                  <a:pt x="63500" y="187325"/>
                  <a:pt x="64968" y="198455"/>
                  <a:pt x="66675" y="209550"/>
                </a:cubicBezTo>
                <a:cubicBezTo>
                  <a:pt x="69499" y="227908"/>
                  <a:pt x="74472" y="253313"/>
                  <a:pt x="76200" y="271462"/>
                </a:cubicBezTo>
                <a:cubicBezTo>
                  <a:pt x="89820" y="414467"/>
                  <a:pt x="73636" y="279516"/>
                  <a:pt x="85725" y="376237"/>
                </a:cubicBezTo>
                <a:cubicBezTo>
                  <a:pt x="87313" y="404812"/>
                  <a:pt x="84651" y="433945"/>
                  <a:pt x="90488" y="461962"/>
                </a:cubicBezTo>
                <a:cubicBezTo>
                  <a:pt x="92823" y="473169"/>
                  <a:pt x="109538" y="490537"/>
                  <a:pt x="109538" y="490537"/>
                </a:cubicBezTo>
                <a:cubicBezTo>
                  <a:pt x="111125" y="495300"/>
                  <a:pt x="112055" y="500335"/>
                  <a:pt x="114300" y="504825"/>
                </a:cubicBezTo>
                <a:cubicBezTo>
                  <a:pt x="116860" y="509944"/>
                  <a:pt x="121570" y="513851"/>
                  <a:pt x="123825" y="519112"/>
                </a:cubicBezTo>
                <a:cubicBezTo>
                  <a:pt x="126403" y="525128"/>
                  <a:pt x="126790" y="531868"/>
                  <a:pt x="128588" y="538162"/>
                </a:cubicBezTo>
                <a:cubicBezTo>
                  <a:pt x="129967" y="542989"/>
                  <a:pt x="131763" y="547687"/>
                  <a:pt x="133350" y="552450"/>
                </a:cubicBezTo>
                <a:cubicBezTo>
                  <a:pt x="136804" y="604255"/>
                  <a:pt x="142420" y="639169"/>
                  <a:pt x="133350" y="690562"/>
                </a:cubicBezTo>
                <a:cubicBezTo>
                  <a:pt x="132355" y="696199"/>
                  <a:pt x="127000" y="700087"/>
                  <a:pt x="123825" y="704850"/>
                </a:cubicBezTo>
                <a:cubicBezTo>
                  <a:pt x="120650" y="714375"/>
                  <a:pt x="116269" y="723580"/>
                  <a:pt x="114300" y="733425"/>
                </a:cubicBezTo>
                <a:cubicBezTo>
                  <a:pt x="112713" y="741362"/>
                  <a:pt x="112380" y="749658"/>
                  <a:pt x="109538" y="757237"/>
                </a:cubicBezTo>
                <a:cubicBezTo>
                  <a:pt x="107528" y="762597"/>
                  <a:pt x="102338" y="766294"/>
                  <a:pt x="100013" y="771525"/>
                </a:cubicBezTo>
                <a:cubicBezTo>
                  <a:pt x="77345" y="822529"/>
                  <a:pt x="102518" y="782055"/>
                  <a:pt x="80963" y="814387"/>
                </a:cubicBezTo>
                <a:cubicBezTo>
                  <a:pt x="77692" y="830741"/>
                  <a:pt x="75919" y="841568"/>
                  <a:pt x="71438" y="857250"/>
                </a:cubicBezTo>
                <a:cubicBezTo>
                  <a:pt x="70059" y="862077"/>
                  <a:pt x="68920" y="867047"/>
                  <a:pt x="66675" y="871537"/>
                </a:cubicBezTo>
                <a:cubicBezTo>
                  <a:pt x="64115" y="876657"/>
                  <a:pt x="60325" y="881062"/>
                  <a:pt x="57150" y="885825"/>
                </a:cubicBezTo>
                <a:lnTo>
                  <a:pt x="61913" y="9001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3" name="92 Forma libre"/>
          <p:cNvSpPr/>
          <p:nvPr/>
        </p:nvSpPr>
        <p:spPr>
          <a:xfrm>
            <a:off x="9115425" y="466725"/>
            <a:ext cx="252413" cy="804863"/>
          </a:xfrm>
          <a:custGeom>
            <a:avLst/>
            <a:gdLst>
              <a:gd name="connsiteX0" fmla="*/ 0 w 252843"/>
              <a:gd name="connsiteY0" fmla="*/ 0 h 804863"/>
              <a:gd name="connsiteX1" fmla="*/ 33337 w 252843"/>
              <a:gd name="connsiteY1" fmla="*/ 33338 h 804863"/>
              <a:gd name="connsiteX2" fmla="*/ 42862 w 252843"/>
              <a:gd name="connsiteY2" fmla="*/ 47625 h 804863"/>
              <a:gd name="connsiteX3" fmla="*/ 57150 w 252843"/>
              <a:gd name="connsiteY3" fmla="*/ 57150 h 804863"/>
              <a:gd name="connsiteX4" fmla="*/ 76200 w 252843"/>
              <a:gd name="connsiteY4" fmla="*/ 100013 h 804863"/>
              <a:gd name="connsiteX5" fmla="*/ 90487 w 252843"/>
              <a:gd name="connsiteY5" fmla="*/ 104775 h 804863"/>
              <a:gd name="connsiteX6" fmla="*/ 128587 w 252843"/>
              <a:gd name="connsiteY6" fmla="*/ 138113 h 804863"/>
              <a:gd name="connsiteX7" fmla="*/ 142875 w 252843"/>
              <a:gd name="connsiteY7" fmla="*/ 147638 h 804863"/>
              <a:gd name="connsiteX8" fmla="*/ 147637 w 252843"/>
              <a:gd name="connsiteY8" fmla="*/ 161925 h 804863"/>
              <a:gd name="connsiteX9" fmla="*/ 171450 w 252843"/>
              <a:gd name="connsiteY9" fmla="*/ 185738 h 804863"/>
              <a:gd name="connsiteX10" fmla="*/ 176212 w 252843"/>
              <a:gd name="connsiteY10" fmla="*/ 200025 h 804863"/>
              <a:gd name="connsiteX11" fmla="*/ 185737 w 252843"/>
              <a:gd name="connsiteY11" fmla="*/ 214313 h 804863"/>
              <a:gd name="connsiteX12" fmla="*/ 195262 w 252843"/>
              <a:gd name="connsiteY12" fmla="*/ 242888 h 804863"/>
              <a:gd name="connsiteX13" fmla="*/ 204787 w 252843"/>
              <a:gd name="connsiteY13" fmla="*/ 290513 h 804863"/>
              <a:gd name="connsiteX14" fmla="*/ 209550 w 252843"/>
              <a:gd name="connsiteY14" fmla="*/ 309563 h 804863"/>
              <a:gd name="connsiteX15" fmla="*/ 219075 w 252843"/>
              <a:gd name="connsiteY15" fmla="*/ 323850 h 804863"/>
              <a:gd name="connsiteX16" fmla="*/ 223837 w 252843"/>
              <a:gd name="connsiteY16" fmla="*/ 338138 h 804863"/>
              <a:gd name="connsiteX17" fmla="*/ 233362 w 252843"/>
              <a:gd name="connsiteY17" fmla="*/ 352425 h 804863"/>
              <a:gd name="connsiteX18" fmla="*/ 242887 w 252843"/>
              <a:gd name="connsiteY18" fmla="*/ 447675 h 804863"/>
              <a:gd name="connsiteX19" fmla="*/ 238125 w 252843"/>
              <a:gd name="connsiteY19" fmla="*/ 481013 h 804863"/>
              <a:gd name="connsiteX20" fmla="*/ 233362 w 252843"/>
              <a:gd name="connsiteY20" fmla="*/ 495300 h 804863"/>
              <a:gd name="connsiteX21" fmla="*/ 238125 w 252843"/>
              <a:gd name="connsiteY21" fmla="*/ 709613 h 804863"/>
              <a:gd name="connsiteX22" fmla="*/ 247650 w 252843"/>
              <a:gd name="connsiteY22" fmla="*/ 738188 h 804863"/>
              <a:gd name="connsiteX23" fmla="*/ 252412 w 252843"/>
              <a:gd name="connsiteY23" fmla="*/ 804863 h 80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2843" h="804863">
                <a:moveTo>
                  <a:pt x="0" y="0"/>
                </a:moveTo>
                <a:cubicBezTo>
                  <a:pt x="21835" y="32752"/>
                  <a:pt x="8190" y="24954"/>
                  <a:pt x="33337" y="33338"/>
                </a:cubicBezTo>
                <a:cubicBezTo>
                  <a:pt x="36512" y="38100"/>
                  <a:pt x="38815" y="43578"/>
                  <a:pt x="42862" y="47625"/>
                </a:cubicBezTo>
                <a:cubicBezTo>
                  <a:pt x="46910" y="51672"/>
                  <a:pt x="54116" y="52296"/>
                  <a:pt x="57150" y="57150"/>
                </a:cubicBezTo>
                <a:cubicBezTo>
                  <a:pt x="65154" y="69956"/>
                  <a:pt x="63005" y="89457"/>
                  <a:pt x="76200" y="100013"/>
                </a:cubicBezTo>
                <a:cubicBezTo>
                  <a:pt x="80120" y="103149"/>
                  <a:pt x="85725" y="103188"/>
                  <a:pt x="90487" y="104775"/>
                </a:cubicBezTo>
                <a:cubicBezTo>
                  <a:pt x="113168" y="138796"/>
                  <a:pt x="98431" y="130573"/>
                  <a:pt x="128587" y="138113"/>
                </a:cubicBezTo>
                <a:cubicBezTo>
                  <a:pt x="133350" y="141288"/>
                  <a:pt x="139299" y="143168"/>
                  <a:pt x="142875" y="147638"/>
                </a:cubicBezTo>
                <a:cubicBezTo>
                  <a:pt x="146011" y="151558"/>
                  <a:pt x="145392" y="157435"/>
                  <a:pt x="147637" y="161925"/>
                </a:cubicBezTo>
                <a:cubicBezTo>
                  <a:pt x="155575" y="177801"/>
                  <a:pt x="157162" y="176213"/>
                  <a:pt x="171450" y="185738"/>
                </a:cubicBezTo>
                <a:cubicBezTo>
                  <a:pt x="173037" y="190500"/>
                  <a:pt x="173967" y="195535"/>
                  <a:pt x="176212" y="200025"/>
                </a:cubicBezTo>
                <a:cubicBezTo>
                  <a:pt x="178772" y="205145"/>
                  <a:pt x="183412" y="209082"/>
                  <a:pt x="185737" y="214313"/>
                </a:cubicBezTo>
                <a:cubicBezTo>
                  <a:pt x="189815" y="223488"/>
                  <a:pt x="195262" y="242888"/>
                  <a:pt x="195262" y="242888"/>
                </a:cubicBezTo>
                <a:cubicBezTo>
                  <a:pt x="203389" y="299768"/>
                  <a:pt x="195289" y="257269"/>
                  <a:pt x="204787" y="290513"/>
                </a:cubicBezTo>
                <a:cubicBezTo>
                  <a:pt x="206585" y="296807"/>
                  <a:pt x="206972" y="303547"/>
                  <a:pt x="209550" y="309563"/>
                </a:cubicBezTo>
                <a:cubicBezTo>
                  <a:pt x="211805" y="314824"/>
                  <a:pt x="215900" y="319088"/>
                  <a:pt x="219075" y="323850"/>
                </a:cubicBezTo>
                <a:cubicBezTo>
                  <a:pt x="220662" y="328613"/>
                  <a:pt x="221592" y="333648"/>
                  <a:pt x="223837" y="338138"/>
                </a:cubicBezTo>
                <a:cubicBezTo>
                  <a:pt x="226397" y="343257"/>
                  <a:pt x="232513" y="346765"/>
                  <a:pt x="233362" y="352425"/>
                </a:cubicBezTo>
                <a:cubicBezTo>
                  <a:pt x="252673" y="481163"/>
                  <a:pt x="226930" y="399800"/>
                  <a:pt x="242887" y="447675"/>
                </a:cubicBezTo>
                <a:cubicBezTo>
                  <a:pt x="241300" y="458788"/>
                  <a:pt x="240326" y="470006"/>
                  <a:pt x="238125" y="481013"/>
                </a:cubicBezTo>
                <a:cubicBezTo>
                  <a:pt x="237140" y="485936"/>
                  <a:pt x="233362" y="490280"/>
                  <a:pt x="233362" y="495300"/>
                </a:cubicBezTo>
                <a:cubicBezTo>
                  <a:pt x="233362" y="566755"/>
                  <a:pt x="233929" y="638281"/>
                  <a:pt x="238125" y="709613"/>
                </a:cubicBezTo>
                <a:cubicBezTo>
                  <a:pt x="238715" y="719636"/>
                  <a:pt x="247650" y="738188"/>
                  <a:pt x="247650" y="738188"/>
                </a:cubicBezTo>
                <a:cubicBezTo>
                  <a:pt x="252843" y="795318"/>
                  <a:pt x="252412" y="773041"/>
                  <a:pt x="252412" y="8048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4" name="93 Forma libre"/>
          <p:cNvSpPr/>
          <p:nvPr/>
        </p:nvSpPr>
        <p:spPr>
          <a:xfrm>
            <a:off x="8167688" y="419100"/>
            <a:ext cx="942975" cy="514350"/>
          </a:xfrm>
          <a:custGeom>
            <a:avLst/>
            <a:gdLst>
              <a:gd name="connsiteX0" fmla="*/ 0 w 942975"/>
              <a:gd name="connsiteY0" fmla="*/ 509588 h 513629"/>
              <a:gd name="connsiteX1" fmla="*/ 19050 w 942975"/>
              <a:gd name="connsiteY1" fmla="*/ 490538 h 513629"/>
              <a:gd name="connsiteX2" fmla="*/ 33338 w 942975"/>
              <a:gd name="connsiteY2" fmla="*/ 481013 h 513629"/>
              <a:gd name="connsiteX3" fmla="*/ 47625 w 942975"/>
              <a:gd name="connsiteY3" fmla="*/ 452438 h 513629"/>
              <a:gd name="connsiteX4" fmla="*/ 61913 w 942975"/>
              <a:gd name="connsiteY4" fmla="*/ 447675 h 513629"/>
              <a:gd name="connsiteX5" fmla="*/ 104775 w 942975"/>
              <a:gd name="connsiteY5" fmla="*/ 414338 h 513629"/>
              <a:gd name="connsiteX6" fmla="*/ 133350 w 942975"/>
              <a:gd name="connsiteY6" fmla="*/ 400050 h 513629"/>
              <a:gd name="connsiteX7" fmla="*/ 161925 w 942975"/>
              <a:gd name="connsiteY7" fmla="*/ 381000 h 513629"/>
              <a:gd name="connsiteX8" fmla="*/ 171450 w 942975"/>
              <a:gd name="connsiteY8" fmla="*/ 366713 h 513629"/>
              <a:gd name="connsiteX9" fmla="*/ 200025 w 942975"/>
              <a:gd name="connsiteY9" fmla="*/ 357188 h 513629"/>
              <a:gd name="connsiteX10" fmla="*/ 214313 w 942975"/>
              <a:gd name="connsiteY10" fmla="*/ 347663 h 513629"/>
              <a:gd name="connsiteX11" fmla="*/ 223838 w 942975"/>
              <a:gd name="connsiteY11" fmla="*/ 333375 h 513629"/>
              <a:gd name="connsiteX12" fmla="*/ 238125 w 942975"/>
              <a:gd name="connsiteY12" fmla="*/ 328613 h 513629"/>
              <a:gd name="connsiteX13" fmla="*/ 266700 w 942975"/>
              <a:gd name="connsiteY13" fmla="*/ 309563 h 513629"/>
              <a:gd name="connsiteX14" fmla="*/ 271463 w 942975"/>
              <a:gd name="connsiteY14" fmla="*/ 295275 h 513629"/>
              <a:gd name="connsiteX15" fmla="*/ 300038 w 942975"/>
              <a:gd name="connsiteY15" fmla="*/ 280988 h 513629"/>
              <a:gd name="connsiteX16" fmla="*/ 314325 w 942975"/>
              <a:gd name="connsiteY16" fmla="*/ 271463 h 513629"/>
              <a:gd name="connsiteX17" fmla="*/ 328613 w 942975"/>
              <a:gd name="connsiteY17" fmla="*/ 266700 h 513629"/>
              <a:gd name="connsiteX18" fmla="*/ 342900 w 942975"/>
              <a:gd name="connsiteY18" fmla="*/ 252413 h 513629"/>
              <a:gd name="connsiteX19" fmla="*/ 371475 w 942975"/>
              <a:gd name="connsiteY19" fmla="*/ 233363 h 513629"/>
              <a:gd name="connsiteX20" fmla="*/ 381000 w 942975"/>
              <a:gd name="connsiteY20" fmla="*/ 219075 h 513629"/>
              <a:gd name="connsiteX21" fmla="*/ 409575 w 942975"/>
              <a:gd name="connsiteY21" fmla="*/ 200025 h 513629"/>
              <a:gd name="connsiteX22" fmla="*/ 447675 w 942975"/>
              <a:gd name="connsiteY22" fmla="*/ 161925 h 513629"/>
              <a:gd name="connsiteX23" fmla="*/ 461963 w 942975"/>
              <a:gd name="connsiteY23" fmla="*/ 152400 h 513629"/>
              <a:gd name="connsiteX24" fmla="*/ 466725 w 942975"/>
              <a:gd name="connsiteY24" fmla="*/ 138113 h 513629"/>
              <a:gd name="connsiteX25" fmla="*/ 481013 w 942975"/>
              <a:gd name="connsiteY25" fmla="*/ 133350 h 513629"/>
              <a:gd name="connsiteX26" fmla="*/ 514350 w 942975"/>
              <a:gd name="connsiteY26" fmla="*/ 109538 h 513629"/>
              <a:gd name="connsiteX27" fmla="*/ 523875 w 942975"/>
              <a:gd name="connsiteY27" fmla="*/ 95250 h 513629"/>
              <a:gd name="connsiteX28" fmla="*/ 552450 w 942975"/>
              <a:gd name="connsiteY28" fmla="*/ 76200 h 513629"/>
              <a:gd name="connsiteX29" fmla="*/ 561975 w 942975"/>
              <a:gd name="connsiteY29" fmla="*/ 61913 h 513629"/>
              <a:gd name="connsiteX30" fmla="*/ 566738 w 942975"/>
              <a:gd name="connsiteY30" fmla="*/ 47625 h 513629"/>
              <a:gd name="connsiteX31" fmla="*/ 595313 w 942975"/>
              <a:gd name="connsiteY31" fmla="*/ 38100 h 513629"/>
              <a:gd name="connsiteX32" fmla="*/ 647700 w 942975"/>
              <a:gd name="connsiteY32" fmla="*/ 23813 h 513629"/>
              <a:gd name="connsiteX33" fmla="*/ 676275 w 942975"/>
              <a:gd name="connsiteY33" fmla="*/ 14288 h 513629"/>
              <a:gd name="connsiteX34" fmla="*/ 719138 w 942975"/>
              <a:gd name="connsiteY34" fmla="*/ 4763 h 513629"/>
              <a:gd name="connsiteX35" fmla="*/ 733425 w 942975"/>
              <a:gd name="connsiteY35" fmla="*/ 0 h 513629"/>
              <a:gd name="connsiteX36" fmla="*/ 819150 w 942975"/>
              <a:gd name="connsiteY36" fmla="*/ 4763 h 513629"/>
              <a:gd name="connsiteX37" fmla="*/ 847725 w 942975"/>
              <a:gd name="connsiteY37" fmla="*/ 14288 h 513629"/>
              <a:gd name="connsiteX38" fmla="*/ 890588 w 942975"/>
              <a:gd name="connsiteY38" fmla="*/ 23813 h 513629"/>
              <a:gd name="connsiteX39" fmla="*/ 904875 w 942975"/>
              <a:gd name="connsiteY39" fmla="*/ 33338 h 513629"/>
              <a:gd name="connsiteX40" fmla="*/ 919163 w 942975"/>
              <a:gd name="connsiteY40" fmla="*/ 38100 h 513629"/>
              <a:gd name="connsiteX41" fmla="*/ 933450 w 942975"/>
              <a:gd name="connsiteY41" fmla="*/ 52388 h 513629"/>
              <a:gd name="connsiteX42" fmla="*/ 942975 w 942975"/>
              <a:gd name="connsiteY42" fmla="*/ 57150 h 51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42975" h="513629">
                <a:moveTo>
                  <a:pt x="0" y="509588"/>
                </a:moveTo>
                <a:cubicBezTo>
                  <a:pt x="31175" y="499196"/>
                  <a:pt x="577" y="513629"/>
                  <a:pt x="19050" y="490538"/>
                </a:cubicBezTo>
                <a:cubicBezTo>
                  <a:pt x="22626" y="486068"/>
                  <a:pt x="28575" y="484188"/>
                  <a:pt x="33338" y="481013"/>
                </a:cubicBezTo>
                <a:cubicBezTo>
                  <a:pt x="36475" y="471600"/>
                  <a:pt x="39231" y="459153"/>
                  <a:pt x="47625" y="452438"/>
                </a:cubicBezTo>
                <a:cubicBezTo>
                  <a:pt x="51545" y="449302"/>
                  <a:pt x="57150" y="449263"/>
                  <a:pt x="61913" y="447675"/>
                </a:cubicBezTo>
                <a:cubicBezTo>
                  <a:pt x="84294" y="425294"/>
                  <a:pt x="70597" y="437123"/>
                  <a:pt x="104775" y="414338"/>
                </a:cubicBezTo>
                <a:cubicBezTo>
                  <a:pt x="123239" y="402029"/>
                  <a:pt x="113634" y="406623"/>
                  <a:pt x="133350" y="400050"/>
                </a:cubicBezTo>
                <a:cubicBezTo>
                  <a:pt x="157263" y="364182"/>
                  <a:pt x="125021" y="405603"/>
                  <a:pt x="161925" y="381000"/>
                </a:cubicBezTo>
                <a:cubicBezTo>
                  <a:pt x="166687" y="377825"/>
                  <a:pt x="166596" y="369746"/>
                  <a:pt x="171450" y="366713"/>
                </a:cubicBezTo>
                <a:cubicBezTo>
                  <a:pt x="179964" y="361392"/>
                  <a:pt x="200025" y="357188"/>
                  <a:pt x="200025" y="357188"/>
                </a:cubicBezTo>
                <a:cubicBezTo>
                  <a:pt x="204788" y="354013"/>
                  <a:pt x="210266" y="351710"/>
                  <a:pt x="214313" y="347663"/>
                </a:cubicBezTo>
                <a:cubicBezTo>
                  <a:pt x="218360" y="343616"/>
                  <a:pt x="219368" y="336951"/>
                  <a:pt x="223838" y="333375"/>
                </a:cubicBezTo>
                <a:cubicBezTo>
                  <a:pt x="227758" y="330239"/>
                  <a:pt x="233363" y="330200"/>
                  <a:pt x="238125" y="328613"/>
                </a:cubicBezTo>
                <a:cubicBezTo>
                  <a:pt x="247650" y="322263"/>
                  <a:pt x="263080" y="320423"/>
                  <a:pt x="266700" y="309563"/>
                </a:cubicBezTo>
                <a:cubicBezTo>
                  <a:pt x="268288" y="304800"/>
                  <a:pt x="268327" y="299195"/>
                  <a:pt x="271463" y="295275"/>
                </a:cubicBezTo>
                <a:cubicBezTo>
                  <a:pt x="278178" y="286881"/>
                  <a:pt x="290625" y="284125"/>
                  <a:pt x="300038" y="280988"/>
                </a:cubicBezTo>
                <a:cubicBezTo>
                  <a:pt x="304800" y="277813"/>
                  <a:pt x="309206" y="274023"/>
                  <a:pt x="314325" y="271463"/>
                </a:cubicBezTo>
                <a:cubicBezTo>
                  <a:pt x="318815" y="269218"/>
                  <a:pt x="324436" y="269485"/>
                  <a:pt x="328613" y="266700"/>
                </a:cubicBezTo>
                <a:cubicBezTo>
                  <a:pt x="334217" y="262964"/>
                  <a:pt x="337584" y="256548"/>
                  <a:pt x="342900" y="252413"/>
                </a:cubicBezTo>
                <a:cubicBezTo>
                  <a:pt x="351936" y="245385"/>
                  <a:pt x="371475" y="233363"/>
                  <a:pt x="371475" y="233363"/>
                </a:cubicBezTo>
                <a:cubicBezTo>
                  <a:pt x="374650" y="228600"/>
                  <a:pt x="376692" y="222844"/>
                  <a:pt x="381000" y="219075"/>
                </a:cubicBezTo>
                <a:cubicBezTo>
                  <a:pt x="389615" y="211537"/>
                  <a:pt x="409575" y="200025"/>
                  <a:pt x="409575" y="200025"/>
                </a:cubicBezTo>
                <a:cubicBezTo>
                  <a:pt x="424219" y="170736"/>
                  <a:pt x="413193" y="184913"/>
                  <a:pt x="447675" y="161925"/>
                </a:cubicBezTo>
                <a:lnTo>
                  <a:pt x="461963" y="152400"/>
                </a:lnTo>
                <a:cubicBezTo>
                  <a:pt x="463550" y="147638"/>
                  <a:pt x="463175" y="141663"/>
                  <a:pt x="466725" y="138113"/>
                </a:cubicBezTo>
                <a:cubicBezTo>
                  <a:pt x="470275" y="134563"/>
                  <a:pt x="476399" y="135328"/>
                  <a:pt x="481013" y="133350"/>
                </a:cubicBezTo>
                <a:cubicBezTo>
                  <a:pt x="498489" y="125860"/>
                  <a:pt x="502251" y="124057"/>
                  <a:pt x="514350" y="109538"/>
                </a:cubicBezTo>
                <a:cubicBezTo>
                  <a:pt x="518014" y="105141"/>
                  <a:pt x="519567" y="99019"/>
                  <a:pt x="523875" y="95250"/>
                </a:cubicBezTo>
                <a:cubicBezTo>
                  <a:pt x="532490" y="87712"/>
                  <a:pt x="552450" y="76200"/>
                  <a:pt x="552450" y="76200"/>
                </a:cubicBezTo>
                <a:cubicBezTo>
                  <a:pt x="555625" y="71438"/>
                  <a:pt x="559415" y="67032"/>
                  <a:pt x="561975" y="61913"/>
                </a:cubicBezTo>
                <a:cubicBezTo>
                  <a:pt x="564220" y="57423"/>
                  <a:pt x="562653" y="50543"/>
                  <a:pt x="566738" y="47625"/>
                </a:cubicBezTo>
                <a:cubicBezTo>
                  <a:pt x="574908" y="41789"/>
                  <a:pt x="586959" y="43669"/>
                  <a:pt x="595313" y="38100"/>
                </a:cubicBezTo>
                <a:cubicBezTo>
                  <a:pt x="620249" y="21475"/>
                  <a:pt x="603921" y="29285"/>
                  <a:pt x="647700" y="23813"/>
                </a:cubicBezTo>
                <a:cubicBezTo>
                  <a:pt x="657225" y="20638"/>
                  <a:pt x="666430" y="16257"/>
                  <a:pt x="676275" y="14288"/>
                </a:cubicBezTo>
                <a:cubicBezTo>
                  <a:pt x="692629" y="11017"/>
                  <a:pt x="703456" y="9244"/>
                  <a:pt x="719138" y="4763"/>
                </a:cubicBezTo>
                <a:cubicBezTo>
                  <a:pt x="723965" y="3384"/>
                  <a:pt x="728663" y="1588"/>
                  <a:pt x="733425" y="0"/>
                </a:cubicBezTo>
                <a:cubicBezTo>
                  <a:pt x="762000" y="1588"/>
                  <a:pt x="790752" y="1213"/>
                  <a:pt x="819150" y="4763"/>
                </a:cubicBezTo>
                <a:cubicBezTo>
                  <a:pt x="829113" y="6008"/>
                  <a:pt x="837880" y="12319"/>
                  <a:pt x="847725" y="14288"/>
                </a:cubicBezTo>
                <a:cubicBezTo>
                  <a:pt x="877956" y="20334"/>
                  <a:pt x="863685" y="17087"/>
                  <a:pt x="890588" y="23813"/>
                </a:cubicBezTo>
                <a:cubicBezTo>
                  <a:pt x="895350" y="26988"/>
                  <a:pt x="899756" y="30778"/>
                  <a:pt x="904875" y="33338"/>
                </a:cubicBezTo>
                <a:cubicBezTo>
                  <a:pt x="909365" y="35583"/>
                  <a:pt x="914986" y="35315"/>
                  <a:pt x="919163" y="38100"/>
                </a:cubicBezTo>
                <a:cubicBezTo>
                  <a:pt x="924767" y="41836"/>
                  <a:pt x="928191" y="48181"/>
                  <a:pt x="933450" y="52388"/>
                </a:cubicBezTo>
                <a:cubicBezTo>
                  <a:pt x="936222" y="54605"/>
                  <a:pt x="939800" y="55563"/>
                  <a:pt x="942975" y="571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5" name="94 Forma libre"/>
          <p:cNvSpPr/>
          <p:nvPr/>
        </p:nvSpPr>
        <p:spPr>
          <a:xfrm>
            <a:off x="7634288" y="938213"/>
            <a:ext cx="538162" cy="295275"/>
          </a:xfrm>
          <a:custGeom>
            <a:avLst/>
            <a:gdLst>
              <a:gd name="connsiteX0" fmla="*/ 538163 w 538163"/>
              <a:gd name="connsiteY0" fmla="*/ 0 h 295275"/>
              <a:gd name="connsiteX1" fmla="*/ 471488 w 538163"/>
              <a:gd name="connsiteY1" fmla="*/ 9525 h 295275"/>
              <a:gd name="connsiteX2" fmla="*/ 333375 w 538163"/>
              <a:gd name="connsiteY2" fmla="*/ 19050 h 295275"/>
              <a:gd name="connsiteX3" fmla="*/ 304800 w 538163"/>
              <a:gd name="connsiteY3" fmla="*/ 28575 h 295275"/>
              <a:gd name="connsiteX4" fmla="*/ 276225 w 538163"/>
              <a:gd name="connsiteY4" fmla="*/ 47625 h 295275"/>
              <a:gd name="connsiteX5" fmla="*/ 261938 w 538163"/>
              <a:gd name="connsiteY5" fmla="*/ 57150 h 295275"/>
              <a:gd name="connsiteX6" fmla="*/ 233363 w 538163"/>
              <a:gd name="connsiteY6" fmla="*/ 66675 h 295275"/>
              <a:gd name="connsiteX7" fmla="*/ 219075 w 538163"/>
              <a:gd name="connsiteY7" fmla="*/ 71437 h 295275"/>
              <a:gd name="connsiteX8" fmla="*/ 176213 w 538163"/>
              <a:gd name="connsiteY8" fmla="*/ 95250 h 295275"/>
              <a:gd name="connsiteX9" fmla="*/ 147638 w 538163"/>
              <a:gd name="connsiteY9" fmla="*/ 114300 h 295275"/>
              <a:gd name="connsiteX10" fmla="*/ 133350 w 538163"/>
              <a:gd name="connsiteY10" fmla="*/ 123825 h 295275"/>
              <a:gd name="connsiteX11" fmla="*/ 123825 w 538163"/>
              <a:gd name="connsiteY11" fmla="*/ 138112 h 295275"/>
              <a:gd name="connsiteX12" fmla="*/ 109538 w 538163"/>
              <a:gd name="connsiteY12" fmla="*/ 147637 h 295275"/>
              <a:gd name="connsiteX13" fmla="*/ 104775 w 538163"/>
              <a:gd name="connsiteY13" fmla="*/ 161925 h 295275"/>
              <a:gd name="connsiteX14" fmla="*/ 71438 w 538163"/>
              <a:gd name="connsiteY14" fmla="*/ 204787 h 295275"/>
              <a:gd name="connsiteX15" fmla="*/ 57150 w 538163"/>
              <a:gd name="connsiteY15" fmla="*/ 214312 h 295275"/>
              <a:gd name="connsiteX16" fmla="*/ 28575 w 538163"/>
              <a:gd name="connsiteY16" fmla="*/ 257175 h 295275"/>
              <a:gd name="connsiteX17" fmla="*/ 19050 w 538163"/>
              <a:gd name="connsiteY17" fmla="*/ 271462 h 295275"/>
              <a:gd name="connsiteX18" fmla="*/ 9525 w 538163"/>
              <a:gd name="connsiteY18" fmla="*/ 285750 h 295275"/>
              <a:gd name="connsiteX19" fmla="*/ 0 w 538163"/>
              <a:gd name="connsiteY19" fmla="*/ 295275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8163" h="295275">
                <a:moveTo>
                  <a:pt x="538163" y="0"/>
                </a:moveTo>
                <a:cubicBezTo>
                  <a:pt x="508463" y="9899"/>
                  <a:pt x="524603" y="5731"/>
                  <a:pt x="471488" y="9525"/>
                </a:cubicBezTo>
                <a:cubicBezTo>
                  <a:pt x="265534" y="24236"/>
                  <a:pt x="492354" y="5800"/>
                  <a:pt x="333375" y="19050"/>
                </a:cubicBezTo>
                <a:cubicBezTo>
                  <a:pt x="323850" y="22225"/>
                  <a:pt x="313154" y="23006"/>
                  <a:pt x="304800" y="28575"/>
                </a:cubicBezTo>
                <a:lnTo>
                  <a:pt x="276225" y="47625"/>
                </a:lnTo>
                <a:cubicBezTo>
                  <a:pt x="271463" y="50800"/>
                  <a:pt x="267368" y="55340"/>
                  <a:pt x="261938" y="57150"/>
                </a:cubicBezTo>
                <a:lnTo>
                  <a:pt x="233363" y="66675"/>
                </a:lnTo>
                <a:lnTo>
                  <a:pt x="219075" y="71437"/>
                </a:lnTo>
                <a:cubicBezTo>
                  <a:pt x="174239" y="116276"/>
                  <a:pt x="246135" y="48635"/>
                  <a:pt x="176213" y="95250"/>
                </a:cubicBezTo>
                <a:lnTo>
                  <a:pt x="147638" y="114300"/>
                </a:lnTo>
                <a:lnTo>
                  <a:pt x="133350" y="123825"/>
                </a:lnTo>
                <a:cubicBezTo>
                  <a:pt x="130175" y="128587"/>
                  <a:pt x="127872" y="134065"/>
                  <a:pt x="123825" y="138112"/>
                </a:cubicBezTo>
                <a:cubicBezTo>
                  <a:pt x="119778" y="142159"/>
                  <a:pt x="113114" y="143168"/>
                  <a:pt x="109538" y="147637"/>
                </a:cubicBezTo>
                <a:cubicBezTo>
                  <a:pt x="106402" y="151557"/>
                  <a:pt x="107213" y="157536"/>
                  <a:pt x="104775" y="161925"/>
                </a:cubicBezTo>
                <a:cubicBezTo>
                  <a:pt x="95620" y="178404"/>
                  <a:pt x="85800" y="192819"/>
                  <a:pt x="71438" y="204787"/>
                </a:cubicBezTo>
                <a:cubicBezTo>
                  <a:pt x="67041" y="208451"/>
                  <a:pt x="61913" y="211137"/>
                  <a:pt x="57150" y="214312"/>
                </a:cubicBezTo>
                <a:lnTo>
                  <a:pt x="28575" y="257175"/>
                </a:lnTo>
                <a:lnTo>
                  <a:pt x="19050" y="271462"/>
                </a:lnTo>
                <a:cubicBezTo>
                  <a:pt x="15875" y="276225"/>
                  <a:pt x="13572" y="281703"/>
                  <a:pt x="9525" y="285750"/>
                </a:cubicBezTo>
                <a:lnTo>
                  <a:pt x="0" y="29527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6" name="95 Forma libre"/>
          <p:cNvSpPr/>
          <p:nvPr/>
        </p:nvSpPr>
        <p:spPr>
          <a:xfrm>
            <a:off x="8151813" y="942975"/>
            <a:ext cx="96837" cy="85725"/>
          </a:xfrm>
          <a:custGeom>
            <a:avLst/>
            <a:gdLst>
              <a:gd name="connsiteX0" fmla="*/ 10860 w 97175"/>
              <a:gd name="connsiteY0" fmla="*/ 5430 h 86392"/>
              <a:gd name="connsiteX1" fmla="*/ 39435 w 97175"/>
              <a:gd name="connsiteY1" fmla="*/ 19717 h 86392"/>
              <a:gd name="connsiteX2" fmla="*/ 53722 w 97175"/>
              <a:gd name="connsiteY2" fmla="*/ 29242 h 86392"/>
              <a:gd name="connsiteX3" fmla="*/ 82297 w 97175"/>
              <a:gd name="connsiteY3" fmla="*/ 43530 h 86392"/>
              <a:gd name="connsiteX4" fmla="*/ 87060 w 97175"/>
              <a:gd name="connsiteY4" fmla="*/ 57817 h 86392"/>
              <a:gd name="connsiteX5" fmla="*/ 96585 w 97175"/>
              <a:gd name="connsiteY5" fmla="*/ 86392 h 8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175" h="86392">
                <a:moveTo>
                  <a:pt x="10860" y="5430"/>
                </a:moveTo>
                <a:cubicBezTo>
                  <a:pt x="51803" y="32727"/>
                  <a:pt x="0" y="0"/>
                  <a:pt x="39435" y="19717"/>
                </a:cubicBezTo>
                <a:cubicBezTo>
                  <a:pt x="44554" y="22277"/>
                  <a:pt x="48603" y="26682"/>
                  <a:pt x="53722" y="29242"/>
                </a:cubicBezTo>
                <a:cubicBezTo>
                  <a:pt x="93156" y="48960"/>
                  <a:pt x="41354" y="16234"/>
                  <a:pt x="82297" y="43530"/>
                </a:cubicBezTo>
                <a:cubicBezTo>
                  <a:pt x="83885" y="48292"/>
                  <a:pt x="85297" y="53117"/>
                  <a:pt x="87060" y="57817"/>
                </a:cubicBezTo>
                <a:cubicBezTo>
                  <a:pt x="97175" y="84788"/>
                  <a:pt x="96585" y="72768"/>
                  <a:pt x="96585" y="8639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7" name="96 Forma libre"/>
          <p:cNvSpPr/>
          <p:nvPr/>
        </p:nvSpPr>
        <p:spPr>
          <a:xfrm>
            <a:off x="8486775" y="1370013"/>
            <a:ext cx="280988" cy="68262"/>
          </a:xfrm>
          <a:custGeom>
            <a:avLst/>
            <a:gdLst>
              <a:gd name="connsiteX0" fmla="*/ 0 w 280987"/>
              <a:gd name="connsiteY0" fmla="*/ 63356 h 68118"/>
              <a:gd name="connsiteX1" fmla="*/ 14287 w 280987"/>
              <a:gd name="connsiteY1" fmla="*/ 68118 h 68118"/>
              <a:gd name="connsiteX2" fmla="*/ 47625 w 280987"/>
              <a:gd name="connsiteY2" fmla="*/ 53831 h 68118"/>
              <a:gd name="connsiteX3" fmla="*/ 61912 w 280987"/>
              <a:gd name="connsiteY3" fmla="*/ 49068 h 68118"/>
              <a:gd name="connsiteX4" fmla="*/ 76200 w 280987"/>
              <a:gd name="connsiteY4" fmla="*/ 34781 h 68118"/>
              <a:gd name="connsiteX5" fmla="*/ 109537 w 280987"/>
              <a:gd name="connsiteY5" fmla="*/ 15731 h 68118"/>
              <a:gd name="connsiteX6" fmla="*/ 138112 w 280987"/>
              <a:gd name="connsiteY6" fmla="*/ 1443 h 68118"/>
              <a:gd name="connsiteX7" fmla="*/ 280987 w 280987"/>
              <a:gd name="connsiteY7" fmla="*/ 1443 h 6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987" h="68118">
                <a:moveTo>
                  <a:pt x="0" y="63356"/>
                </a:moveTo>
                <a:cubicBezTo>
                  <a:pt x="4762" y="64943"/>
                  <a:pt x="9267" y="68118"/>
                  <a:pt x="14287" y="68118"/>
                </a:cubicBezTo>
                <a:cubicBezTo>
                  <a:pt x="34110" y="68118"/>
                  <a:pt x="32071" y="61608"/>
                  <a:pt x="47625" y="53831"/>
                </a:cubicBezTo>
                <a:cubicBezTo>
                  <a:pt x="52115" y="51586"/>
                  <a:pt x="57150" y="50656"/>
                  <a:pt x="61912" y="49068"/>
                </a:cubicBezTo>
                <a:cubicBezTo>
                  <a:pt x="66675" y="44306"/>
                  <a:pt x="71026" y="39093"/>
                  <a:pt x="76200" y="34781"/>
                </a:cubicBezTo>
                <a:cubicBezTo>
                  <a:pt x="88860" y="24231"/>
                  <a:pt x="94713" y="24202"/>
                  <a:pt x="109537" y="15731"/>
                </a:cubicBezTo>
                <a:cubicBezTo>
                  <a:pt x="118659" y="10518"/>
                  <a:pt x="126588" y="1792"/>
                  <a:pt x="138112" y="1443"/>
                </a:cubicBezTo>
                <a:cubicBezTo>
                  <a:pt x="185715" y="0"/>
                  <a:pt x="233362" y="1443"/>
                  <a:pt x="280987" y="144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8" name="97 Forma libre"/>
          <p:cNvSpPr/>
          <p:nvPr/>
        </p:nvSpPr>
        <p:spPr>
          <a:xfrm>
            <a:off x="7629525" y="1233488"/>
            <a:ext cx="49213" cy="123825"/>
          </a:xfrm>
          <a:custGeom>
            <a:avLst/>
            <a:gdLst>
              <a:gd name="connsiteX0" fmla="*/ 0 w 49613"/>
              <a:gd name="connsiteY0" fmla="*/ 0 h 123825"/>
              <a:gd name="connsiteX1" fmla="*/ 4762 w 49613"/>
              <a:gd name="connsiteY1" fmla="*/ 14287 h 123825"/>
              <a:gd name="connsiteX2" fmla="*/ 19050 w 49613"/>
              <a:gd name="connsiteY2" fmla="*/ 19050 h 123825"/>
              <a:gd name="connsiteX3" fmla="*/ 23812 w 49613"/>
              <a:gd name="connsiteY3" fmla="*/ 42862 h 123825"/>
              <a:gd name="connsiteX4" fmla="*/ 33337 w 49613"/>
              <a:gd name="connsiteY4" fmla="*/ 57150 h 123825"/>
              <a:gd name="connsiteX5" fmla="*/ 38100 w 49613"/>
              <a:gd name="connsiteY5" fmla="*/ 71437 h 123825"/>
              <a:gd name="connsiteX6" fmla="*/ 47625 w 49613"/>
              <a:gd name="connsiteY6" fmla="*/ 90487 h 123825"/>
              <a:gd name="connsiteX7" fmla="*/ 47625 w 49613"/>
              <a:gd name="connsiteY7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13" h="123825">
                <a:moveTo>
                  <a:pt x="0" y="0"/>
                </a:moveTo>
                <a:cubicBezTo>
                  <a:pt x="1587" y="4762"/>
                  <a:pt x="1212" y="10737"/>
                  <a:pt x="4762" y="14287"/>
                </a:cubicBezTo>
                <a:cubicBezTo>
                  <a:pt x="8312" y="17837"/>
                  <a:pt x="16265" y="14873"/>
                  <a:pt x="19050" y="19050"/>
                </a:cubicBezTo>
                <a:cubicBezTo>
                  <a:pt x="23540" y="25785"/>
                  <a:pt x="20970" y="35283"/>
                  <a:pt x="23812" y="42862"/>
                </a:cubicBezTo>
                <a:cubicBezTo>
                  <a:pt x="25822" y="48222"/>
                  <a:pt x="30777" y="52030"/>
                  <a:pt x="33337" y="57150"/>
                </a:cubicBezTo>
                <a:cubicBezTo>
                  <a:pt x="35582" y="61640"/>
                  <a:pt x="36122" y="66823"/>
                  <a:pt x="38100" y="71437"/>
                </a:cubicBezTo>
                <a:cubicBezTo>
                  <a:pt x="40897" y="77962"/>
                  <a:pt x="46355" y="83502"/>
                  <a:pt x="47625" y="90487"/>
                </a:cubicBezTo>
                <a:cubicBezTo>
                  <a:pt x="49613" y="101420"/>
                  <a:pt x="47625" y="112712"/>
                  <a:pt x="47625" y="12382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9" name="98 Forma libre"/>
          <p:cNvSpPr/>
          <p:nvPr/>
        </p:nvSpPr>
        <p:spPr>
          <a:xfrm>
            <a:off x="6648450" y="1196975"/>
            <a:ext cx="976313" cy="185738"/>
          </a:xfrm>
          <a:custGeom>
            <a:avLst/>
            <a:gdLst>
              <a:gd name="connsiteX0" fmla="*/ 976312 w 976312"/>
              <a:gd name="connsiteY0" fmla="*/ 42863 h 185738"/>
              <a:gd name="connsiteX1" fmla="*/ 952500 w 976312"/>
              <a:gd name="connsiteY1" fmla="*/ 38100 h 185738"/>
              <a:gd name="connsiteX2" fmla="*/ 914400 w 976312"/>
              <a:gd name="connsiteY2" fmla="*/ 23813 h 185738"/>
              <a:gd name="connsiteX3" fmla="*/ 838200 w 976312"/>
              <a:gd name="connsiteY3" fmla="*/ 19050 h 185738"/>
              <a:gd name="connsiteX4" fmla="*/ 776287 w 976312"/>
              <a:gd name="connsiteY4" fmla="*/ 4763 h 185738"/>
              <a:gd name="connsiteX5" fmla="*/ 762000 w 976312"/>
              <a:gd name="connsiteY5" fmla="*/ 0 h 185738"/>
              <a:gd name="connsiteX6" fmla="*/ 595312 w 976312"/>
              <a:gd name="connsiteY6" fmla="*/ 4763 h 185738"/>
              <a:gd name="connsiteX7" fmla="*/ 557212 w 976312"/>
              <a:gd name="connsiteY7" fmla="*/ 9525 h 185738"/>
              <a:gd name="connsiteX8" fmla="*/ 528637 w 976312"/>
              <a:gd name="connsiteY8" fmla="*/ 19050 h 185738"/>
              <a:gd name="connsiteX9" fmla="*/ 509587 w 976312"/>
              <a:gd name="connsiteY9" fmla="*/ 23813 h 185738"/>
              <a:gd name="connsiteX10" fmla="*/ 476250 w 976312"/>
              <a:gd name="connsiteY10" fmla="*/ 33338 h 185738"/>
              <a:gd name="connsiteX11" fmla="*/ 414337 w 976312"/>
              <a:gd name="connsiteY11" fmla="*/ 42863 h 185738"/>
              <a:gd name="connsiteX12" fmla="*/ 385762 w 976312"/>
              <a:gd name="connsiteY12" fmla="*/ 52388 h 185738"/>
              <a:gd name="connsiteX13" fmla="*/ 371475 w 976312"/>
              <a:gd name="connsiteY13" fmla="*/ 61913 h 185738"/>
              <a:gd name="connsiteX14" fmla="*/ 333375 w 976312"/>
              <a:gd name="connsiteY14" fmla="*/ 71438 h 185738"/>
              <a:gd name="connsiteX15" fmla="*/ 314325 w 976312"/>
              <a:gd name="connsiteY15" fmla="*/ 76200 h 185738"/>
              <a:gd name="connsiteX16" fmla="*/ 300037 w 976312"/>
              <a:gd name="connsiteY16" fmla="*/ 80963 h 185738"/>
              <a:gd name="connsiteX17" fmla="*/ 247650 w 976312"/>
              <a:gd name="connsiteY17" fmla="*/ 90488 h 185738"/>
              <a:gd name="connsiteX18" fmla="*/ 214312 w 976312"/>
              <a:gd name="connsiteY18" fmla="*/ 104775 h 185738"/>
              <a:gd name="connsiteX19" fmla="*/ 185737 w 976312"/>
              <a:gd name="connsiteY19" fmla="*/ 114300 h 185738"/>
              <a:gd name="connsiteX20" fmla="*/ 157162 w 976312"/>
              <a:gd name="connsiteY20" fmla="*/ 133350 h 185738"/>
              <a:gd name="connsiteX21" fmla="*/ 128587 w 976312"/>
              <a:gd name="connsiteY21" fmla="*/ 142875 h 185738"/>
              <a:gd name="connsiteX22" fmla="*/ 109537 w 976312"/>
              <a:gd name="connsiteY22" fmla="*/ 147638 h 185738"/>
              <a:gd name="connsiteX23" fmla="*/ 66675 w 976312"/>
              <a:gd name="connsiteY23" fmla="*/ 161925 h 185738"/>
              <a:gd name="connsiteX24" fmla="*/ 52387 w 976312"/>
              <a:gd name="connsiteY24" fmla="*/ 166688 h 185738"/>
              <a:gd name="connsiteX25" fmla="*/ 28575 w 976312"/>
              <a:gd name="connsiteY25" fmla="*/ 171450 h 185738"/>
              <a:gd name="connsiteX26" fmla="*/ 14287 w 976312"/>
              <a:gd name="connsiteY26" fmla="*/ 180975 h 185738"/>
              <a:gd name="connsiteX27" fmla="*/ 0 w 976312"/>
              <a:gd name="connsiteY27" fmla="*/ 185738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76312" h="185738">
                <a:moveTo>
                  <a:pt x="976312" y="42863"/>
                </a:moveTo>
                <a:cubicBezTo>
                  <a:pt x="968375" y="41275"/>
                  <a:pt x="960179" y="40660"/>
                  <a:pt x="952500" y="38100"/>
                </a:cubicBezTo>
                <a:cubicBezTo>
                  <a:pt x="927891" y="29897"/>
                  <a:pt x="940065" y="26380"/>
                  <a:pt x="914400" y="23813"/>
                </a:cubicBezTo>
                <a:cubicBezTo>
                  <a:pt x="889077" y="21281"/>
                  <a:pt x="863600" y="20638"/>
                  <a:pt x="838200" y="19050"/>
                </a:cubicBezTo>
                <a:cubicBezTo>
                  <a:pt x="794926" y="12869"/>
                  <a:pt x="815508" y="17837"/>
                  <a:pt x="776287" y="4763"/>
                </a:cubicBezTo>
                <a:lnTo>
                  <a:pt x="762000" y="0"/>
                </a:lnTo>
                <a:lnTo>
                  <a:pt x="595312" y="4763"/>
                </a:lnTo>
                <a:cubicBezTo>
                  <a:pt x="582527" y="5358"/>
                  <a:pt x="569727" y="6843"/>
                  <a:pt x="557212" y="9525"/>
                </a:cubicBezTo>
                <a:cubicBezTo>
                  <a:pt x="547395" y="11629"/>
                  <a:pt x="538377" y="16615"/>
                  <a:pt x="528637" y="19050"/>
                </a:cubicBezTo>
                <a:cubicBezTo>
                  <a:pt x="522287" y="20638"/>
                  <a:pt x="515881" y="22015"/>
                  <a:pt x="509587" y="23813"/>
                </a:cubicBezTo>
                <a:cubicBezTo>
                  <a:pt x="493742" y="28340"/>
                  <a:pt x="494105" y="30362"/>
                  <a:pt x="476250" y="33338"/>
                </a:cubicBezTo>
                <a:cubicBezTo>
                  <a:pt x="451406" y="37479"/>
                  <a:pt x="437236" y="36618"/>
                  <a:pt x="414337" y="42863"/>
                </a:cubicBezTo>
                <a:cubicBezTo>
                  <a:pt x="404651" y="45505"/>
                  <a:pt x="394116" y="46819"/>
                  <a:pt x="385762" y="52388"/>
                </a:cubicBezTo>
                <a:cubicBezTo>
                  <a:pt x="381000" y="55563"/>
                  <a:pt x="376594" y="59353"/>
                  <a:pt x="371475" y="61913"/>
                </a:cubicBezTo>
                <a:cubicBezTo>
                  <a:pt x="361267" y="67017"/>
                  <a:pt x="343149" y="69266"/>
                  <a:pt x="333375" y="71438"/>
                </a:cubicBezTo>
                <a:cubicBezTo>
                  <a:pt x="326985" y="72858"/>
                  <a:pt x="320619" y="74402"/>
                  <a:pt x="314325" y="76200"/>
                </a:cubicBezTo>
                <a:cubicBezTo>
                  <a:pt x="309498" y="77579"/>
                  <a:pt x="304938" y="79874"/>
                  <a:pt x="300037" y="80963"/>
                </a:cubicBezTo>
                <a:cubicBezTo>
                  <a:pt x="261767" y="89467"/>
                  <a:pt x="282365" y="81809"/>
                  <a:pt x="247650" y="90488"/>
                </a:cubicBezTo>
                <a:cubicBezTo>
                  <a:pt x="227203" y="95600"/>
                  <a:pt x="237038" y="95685"/>
                  <a:pt x="214312" y="104775"/>
                </a:cubicBezTo>
                <a:cubicBezTo>
                  <a:pt x="204990" y="108504"/>
                  <a:pt x="185737" y="114300"/>
                  <a:pt x="185737" y="114300"/>
                </a:cubicBezTo>
                <a:cubicBezTo>
                  <a:pt x="176212" y="120650"/>
                  <a:pt x="168022" y="129730"/>
                  <a:pt x="157162" y="133350"/>
                </a:cubicBezTo>
                <a:cubicBezTo>
                  <a:pt x="147637" y="136525"/>
                  <a:pt x="138327" y="140440"/>
                  <a:pt x="128587" y="142875"/>
                </a:cubicBezTo>
                <a:cubicBezTo>
                  <a:pt x="122237" y="144463"/>
                  <a:pt x="115806" y="145757"/>
                  <a:pt x="109537" y="147638"/>
                </a:cubicBezTo>
                <a:cubicBezTo>
                  <a:pt x="95112" y="151966"/>
                  <a:pt x="80962" y="157163"/>
                  <a:pt x="66675" y="161925"/>
                </a:cubicBezTo>
                <a:cubicBezTo>
                  <a:pt x="61912" y="163513"/>
                  <a:pt x="57310" y="165704"/>
                  <a:pt x="52387" y="166688"/>
                </a:cubicBezTo>
                <a:lnTo>
                  <a:pt x="28575" y="171450"/>
                </a:lnTo>
                <a:cubicBezTo>
                  <a:pt x="23812" y="174625"/>
                  <a:pt x="19407" y="178415"/>
                  <a:pt x="14287" y="180975"/>
                </a:cubicBezTo>
                <a:cubicBezTo>
                  <a:pt x="9797" y="183220"/>
                  <a:pt x="0" y="185738"/>
                  <a:pt x="0" y="18573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0" name="99 Forma libre"/>
          <p:cNvSpPr/>
          <p:nvPr/>
        </p:nvSpPr>
        <p:spPr>
          <a:xfrm>
            <a:off x="6219825" y="1300163"/>
            <a:ext cx="439738" cy="90487"/>
          </a:xfrm>
          <a:custGeom>
            <a:avLst/>
            <a:gdLst>
              <a:gd name="connsiteX0" fmla="*/ 428625 w 439486"/>
              <a:gd name="connsiteY0" fmla="*/ 85834 h 91265"/>
              <a:gd name="connsiteX1" fmla="*/ 400050 w 439486"/>
              <a:gd name="connsiteY1" fmla="*/ 71546 h 91265"/>
              <a:gd name="connsiteX2" fmla="*/ 385762 w 439486"/>
              <a:gd name="connsiteY2" fmla="*/ 62021 h 91265"/>
              <a:gd name="connsiteX3" fmla="*/ 352425 w 439486"/>
              <a:gd name="connsiteY3" fmla="*/ 52496 h 91265"/>
              <a:gd name="connsiteX4" fmla="*/ 338137 w 439486"/>
              <a:gd name="connsiteY4" fmla="*/ 47734 h 91265"/>
              <a:gd name="connsiteX5" fmla="*/ 323850 w 439486"/>
              <a:gd name="connsiteY5" fmla="*/ 38209 h 91265"/>
              <a:gd name="connsiteX6" fmla="*/ 271462 w 439486"/>
              <a:gd name="connsiteY6" fmla="*/ 23921 h 91265"/>
              <a:gd name="connsiteX7" fmla="*/ 242887 w 439486"/>
              <a:gd name="connsiteY7" fmla="*/ 14396 h 91265"/>
              <a:gd name="connsiteX8" fmla="*/ 147637 w 439486"/>
              <a:gd name="connsiteY8" fmla="*/ 4871 h 91265"/>
              <a:gd name="connsiteX9" fmla="*/ 0 w 439486"/>
              <a:gd name="connsiteY9" fmla="*/ 109 h 9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9486" h="91265">
                <a:moveTo>
                  <a:pt x="428625" y="85834"/>
                </a:moveTo>
                <a:cubicBezTo>
                  <a:pt x="387676" y="58536"/>
                  <a:pt x="439486" y="91265"/>
                  <a:pt x="400050" y="71546"/>
                </a:cubicBezTo>
                <a:cubicBezTo>
                  <a:pt x="394930" y="68986"/>
                  <a:pt x="390882" y="64581"/>
                  <a:pt x="385762" y="62021"/>
                </a:cubicBezTo>
                <a:cubicBezTo>
                  <a:pt x="378154" y="58217"/>
                  <a:pt x="359540" y="54529"/>
                  <a:pt x="352425" y="52496"/>
                </a:cubicBezTo>
                <a:cubicBezTo>
                  <a:pt x="347598" y="51117"/>
                  <a:pt x="342900" y="49321"/>
                  <a:pt x="338137" y="47734"/>
                </a:cubicBezTo>
                <a:cubicBezTo>
                  <a:pt x="333375" y="44559"/>
                  <a:pt x="329080" y="40534"/>
                  <a:pt x="323850" y="38209"/>
                </a:cubicBezTo>
                <a:cubicBezTo>
                  <a:pt x="293377" y="24665"/>
                  <a:pt x="300459" y="31829"/>
                  <a:pt x="271462" y="23921"/>
                </a:cubicBezTo>
                <a:cubicBezTo>
                  <a:pt x="261776" y="21279"/>
                  <a:pt x="252412" y="17571"/>
                  <a:pt x="242887" y="14396"/>
                </a:cubicBezTo>
                <a:cubicBezTo>
                  <a:pt x="203800" y="1367"/>
                  <a:pt x="229046" y="8411"/>
                  <a:pt x="147637" y="4871"/>
                </a:cubicBezTo>
                <a:cubicBezTo>
                  <a:pt x="35595" y="0"/>
                  <a:pt x="53574" y="109"/>
                  <a:pt x="0" y="10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2" name="101 Forma libre"/>
          <p:cNvSpPr/>
          <p:nvPr/>
        </p:nvSpPr>
        <p:spPr>
          <a:xfrm>
            <a:off x="5653088" y="1281113"/>
            <a:ext cx="576262" cy="25400"/>
          </a:xfrm>
          <a:custGeom>
            <a:avLst/>
            <a:gdLst>
              <a:gd name="connsiteX0" fmla="*/ 0 w 576263"/>
              <a:gd name="connsiteY0" fmla="*/ 9525 h 24934"/>
              <a:gd name="connsiteX1" fmla="*/ 214313 w 576263"/>
              <a:gd name="connsiteY1" fmla="*/ 4762 h 24934"/>
              <a:gd name="connsiteX2" fmla="*/ 228600 w 576263"/>
              <a:gd name="connsiteY2" fmla="*/ 0 h 24934"/>
              <a:gd name="connsiteX3" fmla="*/ 466725 w 576263"/>
              <a:gd name="connsiteY3" fmla="*/ 4762 h 24934"/>
              <a:gd name="connsiteX4" fmla="*/ 490538 w 576263"/>
              <a:gd name="connsiteY4" fmla="*/ 14287 h 24934"/>
              <a:gd name="connsiteX5" fmla="*/ 519113 w 576263"/>
              <a:gd name="connsiteY5" fmla="*/ 19050 h 24934"/>
              <a:gd name="connsiteX6" fmla="*/ 576263 w 576263"/>
              <a:gd name="connsiteY6" fmla="*/ 23812 h 2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263" h="24934">
                <a:moveTo>
                  <a:pt x="0" y="9525"/>
                </a:moveTo>
                <a:lnTo>
                  <a:pt x="214313" y="4762"/>
                </a:lnTo>
                <a:cubicBezTo>
                  <a:pt x="219329" y="4553"/>
                  <a:pt x="223580" y="0"/>
                  <a:pt x="228600" y="0"/>
                </a:cubicBezTo>
                <a:cubicBezTo>
                  <a:pt x="307991" y="0"/>
                  <a:pt x="387350" y="3175"/>
                  <a:pt x="466725" y="4762"/>
                </a:cubicBezTo>
                <a:cubicBezTo>
                  <a:pt x="474663" y="7937"/>
                  <a:pt x="482290" y="12038"/>
                  <a:pt x="490538" y="14287"/>
                </a:cubicBezTo>
                <a:cubicBezTo>
                  <a:pt x="499854" y="16828"/>
                  <a:pt x="509569" y="17582"/>
                  <a:pt x="519113" y="19050"/>
                </a:cubicBezTo>
                <a:cubicBezTo>
                  <a:pt x="557362" y="24934"/>
                  <a:pt x="543308" y="23812"/>
                  <a:pt x="576263" y="2381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3" name="102 Forma libre"/>
          <p:cNvSpPr/>
          <p:nvPr/>
        </p:nvSpPr>
        <p:spPr>
          <a:xfrm>
            <a:off x="4922838" y="1076325"/>
            <a:ext cx="725487" cy="219075"/>
          </a:xfrm>
          <a:custGeom>
            <a:avLst/>
            <a:gdLst>
              <a:gd name="connsiteX0" fmla="*/ 725202 w 725202"/>
              <a:gd name="connsiteY0" fmla="*/ 219075 h 219075"/>
              <a:gd name="connsiteX1" fmla="*/ 710914 w 725202"/>
              <a:gd name="connsiteY1" fmla="*/ 214313 h 219075"/>
              <a:gd name="connsiteX2" fmla="*/ 706152 w 725202"/>
              <a:gd name="connsiteY2" fmla="*/ 200025 h 219075"/>
              <a:gd name="connsiteX3" fmla="*/ 696627 w 725202"/>
              <a:gd name="connsiteY3" fmla="*/ 180975 h 219075"/>
              <a:gd name="connsiteX4" fmla="*/ 682339 w 725202"/>
              <a:gd name="connsiteY4" fmla="*/ 176213 h 219075"/>
              <a:gd name="connsiteX5" fmla="*/ 668052 w 725202"/>
              <a:gd name="connsiteY5" fmla="*/ 166688 h 219075"/>
              <a:gd name="connsiteX6" fmla="*/ 658527 w 725202"/>
              <a:gd name="connsiteY6" fmla="*/ 152400 h 219075"/>
              <a:gd name="connsiteX7" fmla="*/ 634714 w 725202"/>
              <a:gd name="connsiteY7" fmla="*/ 147638 h 219075"/>
              <a:gd name="connsiteX8" fmla="*/ 601377 w 725202"/>
              <a:gd name="connsiteY8" fmla="*/ 138113 h 219075"/>
              <a:gd name="connsiteX9" fmla="*/ 582327 w 725202"/>
              <a:gd name="connsiteY9" fmla="*/ 119063 h 219075"/>
              <a:gd name="connsiteX10" fmla="*/ 572802 w 725202"/>
              <a:gd name="connsiteY10" fmla="*/ 104775 h 219075"/>
              <a:gd name="connsiteX11" fmla="*/ 558514 w 725202"/>
              <a:gd name="connsiteY11" fmla="*/ 100013 h 219075"/>
              <a:gd name="connsiteX12" fmla="*/ 520414 w 725202"/>
              <a:gd name="connsiteY12" fmla="*/ 95250 h 219075"/>
              <a:gd name="connsiteX13" fmla="*/ 477552 w 725202"/>
              <a:gd name="connsiteY13" fmla="*/ 76200 h 219075"/>
              <a:gd name="connsiteX14" fmla="*/ 434689 w 725202"/>
              <a:gd name="connsiteY14" fmla="*/ 66675 h 219075"/>
              <a:gd name="connsiteX15" fmla="*/ 420402 w 725202"/>
              <a:gd name="connsiteY15" fmla="*/ 61913 h 219075"/>
              <a:gd name="connsiteX16" fmla="*/ 401352 w 725202"/>
              <a:gd name="connsiteY16" fmla="*/ 57150 h 219075"/>
              <a:gd name="connsiteX17" fmla="*/ 387064 w 725202"/>
              <a:gd name="connsiteY17" fmla="*/ 47625 h 219075"/>
              <a:gd name="connsiteX18" fmla="*/ 353727 w 725202"/>
              <a:gd name="connsiteY18" fmla="*/ 38100 h 219075"/>
              <a:gd name="connsiteX19" fmla="*/ 339439 w 725202"/>
              <a:gd name="connsiteY19" fmla="*/ 28575 h 219075"/>
              <a:gd name="connsiteX20" fmla="*/ 320389 w 725202"/>
              <a:gd name="connsiteY20" fmla="*/ 23813 h 219075"/>
              <a:gd name="connsiteX21" fmla="*/ 220377 w 725202"/>
              <a:gd name="connsiteY21" fmla="*/ 14288 h 219075"/>
              <a:gd name="connsiteX22" fmla="*/ 191802 w 725202"/>
              <a:gd name="connsiteY22" fmla="*/ 9525 h 219075"/>
              <a:gd name="connsiteX23" fmla="*/ 158464 w 725202"/>
              <a:gd name="connsiteY23" fmla="*/ 4763 h 219075"/>
              <a:gd name="connsiteX24" fmla="*/ 134652 w 725202"/>
              <a:gd name="connsiteY24" fmla="*/ 0 h 219075"/>
              <a:gd name="connsiteX25" fmla="*/ 53689 w 725202"/>
              <a:gd name="connsiteY25" fmla="*/ 4763 h 219075"/>
              <a:gd name="connsiteX26" fmla="*/ 39402 w 725202"/>
              <a:gd name="connsiteY26" fmla="*/ 14288 h 219075"/>
              <a:gd name="connsiteX27" fmla="*/ 1302 w 725202"/>
              <a:gd name="connsiteY27" fmla="*/ 33338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25202" h="219075">
                <a:moveTo>
                  <a:pt x="725202" y="219075"/>
                </a:moveTo>
                <a:cubicBezTo>
                  <a:pt x="720439" y="217488"/>
                  <a:pt x="714464" y="217863"/>
                  <a:pt x="710914" y="214313"/>
                </a:cubicBezTo>
                <a:cubicBezTo>
                  <a:pt x="707364" y="210763"/>
                  <a:pt x="708129" y="204639"/>
                  <a:pt x="706152" y="200025"/>
                </a:cubicBezTo>
                <a:cubicBezTo>
                  <a:pt x="703355" y="193499"/>
                  <a:pt x="701647" y="185995"/>
                  <a:pt x="696627" y="180975"/>
                </a:cubicBezTo>
                <a:cubicBezTo>
                  <a:pt x="693077" y="177425"/>
                  <a:pt x="687102" y="177800"/>
                  <a:pt x="682339" y="176213"/>
                </a:cubicBezTo>
                <a:cubicBezTo>
                  <a:pt x="677577" y="173038"/>
                  <a:pt x="672099" y="170735"/>
                  <a:pt x="668052" y="166688"/>
                </a:cubicBezTo>
                <a:cubicBezTo>
                  <a:pt x="664005" y="162640"/>
                  <a:pt x="663497" y="155240"/>
                  <a:pt x="658527" y="152400"/>
                </a:cubicBezTo>
                <a:cubicBezTo>
                  <a:pt x="651499" y="148384"/>
                  <a:pt x="642616" y="149394"/>
                  <a:pt x="634714" y="147638"/>
                </a:cubicBezTo>
                <a:cubicBezTo>
                  <a:pt x="616781" y="143653"/>
                  <a:pt x="617282" y="143414"/>
                  <a:pt x="601377" y="138113"/>
                </a:cubicBezTo>
                <a:cubicBezTo>
                  <a:pt x="590985" y="106938"/>
                  <a:pt x="605418" y="137536"/>
                  <a:pt x="582327" y="119063"/>
                </a:cubicBezTo>
                <a:cubicBezTo>
                  <a:pt x="577857" y="115487"/>
                  <a:pt x="577272" y="108351"/>
                  <a:pt x="572802" y="104775"/>
                </a:cubicBezTo>
                <a:cubicBezTo>
                  <a:pt x="568882" y="101639"/>
                  <a:pt x="563453" y="100911"/>
                  <a:pt x="558514" y="100013"/>
                </a:cubicBezTo>
                <a:cubicBezTo>
                  <a:pt x="545922" y="97723"/>
                  <a:pt x="533114" y="96838"/>
                  <a:pt x="520414" y="95250"/>
                </a:cubicBezTo>
                <a:cubicBezTo>
                  <a:pt x="446679" y="70672"/>
                  <a:pt x="522842" y="98844"/>
                  <a:pt x="477552" y="76200"/>
                </a:cubicBezTo>
                <a:cubicBezTo>
                  <a:pt x="464691" y="69769"/>
                  <a:pt x="447851" y="69600"/>
                  <a:pt x="434689" y="66675"/>
                </a:cubicBezTo>
                <a:cubicBezTo>
                  <a:pt x="429789" y="65586"/>
                  <a:pt x="425229" y="63292"/>
                  <a:pt x="420402" y="61913"/>
                </a:cubicBezTo>
                <a:cubicBezTo>
                  <a:pt x="414108" y="60115"/>
                  <a:pt x="407702" y="58738"/>
                  <a:pt x="401352" y="57150"/>
                </a:cubicBezTo>
                <a:cubicBezTo>
                  <a:pt x="396589" y="53975"/>
                  <a:pt x="392184" y="50185"/>
                  <a:pt x="387064" y="47625"/>
                </a:cubicBezTo>
                <a:cubicBezTo>
                  <a:pt x="380235" y="44210"/>
                  <a:pt x="359826" y="39625"/>
                  <a:pt x="353727" y="38100"/>
                </a:cubicBezTo>
                <a:cubicBezTo>
                  <a:pt x="348964" y="34925"/>
                  <a:pt x="344700" y="30830"/>
                  <a:pt x="339439" y="28575"/>
                </a:cubicBezTo>
                <a:cubicBezTo>
                  <a:pt x="333423" y="25997"/>
                  <a:pt x="326779" y="25233"/>
                  <a:pt x="320389" y="23813"/>
                </a:cubicBezTo>
                <a:cubicBezTo>
                  <a:pt x="278399" y="14482"/>
                  <a:pt x="283346" y="18223"/>
                  <a:pt x="220377" y="14288"/>
                </a:cubicBezTo>
                <a:lnTo>
                  <a:pt x="191802" y="9525"/>
                </a:lnTo>
                <a:cubicBezTo>
                  <a:pt x="180707" y="7818"/>
                  <a:pt x="169537" y="6608"/>
                  <a:pt x="158464" y="4763"/>
                </a:cubicBezTo>
                <a:cubicBezTo>
                  <a:pt x="150480" y="3432"/>
                  <a:pt x="142589" y="1588"/>
                  <a:pt x="134652" y="0"/>
                </a:cubicBezTo>
                <a:cubicBezTo>
                  <a:pt x="107664" y="1588"/>
                  <a:pt x="80424" y="753"/>
                  <a:pt x="53689" y="4763"/>
                </a:cubicBezTo>
                <a:cubicBezTo>
                  <a:pt x="48029" y="5612"/>
                  <a:pt x="44632" y="11963"/>
                  <a:pt x="39402" y="14288"/>
                </a:cubicBezTo>
                <a:cubicBezTo>
                  <a:pt x="0" y="31800"/>
                  <a:pt x="20864" y="13776"/>
                  <a:pt x="1302" y="3333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4" name="103 Forma libre"/>
          <p:cNvSpPr/>
          <p:nvPr/>
        </p:nvSpPr>
        <p:spPr>
          <a:xfrm>
            <a:off x="5638800" y="1295400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06" name="105 Conector recto"/>
          <p:cNvCxnSpPr>
            <a:stCxn id="102" idx="0"/>
            <a:endCxn id="102" idx="0"/>
          </p:cNvCxnSpPr>
          <p:nvPr/>
        </p:nvCxnSpPr>
        <p:spPr>
          <a:xfrm>
            <a:off x="5653088" y="12906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Forma libre"/>
          <p:cNvSpPr/>
          <p:nvPr/>
        </p:nvSpPr>
        <p:spPr>
          <a:xfrm>
            <a:off x="5638800" y="1290638"/>
            <a:ext cx="38100" cy="4762"/>
          </a:xfrm>
          <a:custGeom>
            <a:avLst/>
            <a:gdLst>
              <a:gd name="connsiteX0" fmla="*/ 0 w 38100"/>
              <a:gd name="connsiteY0" fmla="*/ 4762 h 4762"/>
              <a:gd name="connsiteX1" fmla="*/ 38100 w 38100"/>
              <a:gd name="connsiteY1" fmla="*/ 0 h 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" h="4762">
                <a:moveTo>
                  <a:pt x="0" y="4762"/>
                </a:moveTo>
                <a:lnTo>
                  <a:pt x="38100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8" name="107 Forma libre"/>
          <p:cNvSpPr/>
          <p:nvPr/>
        </p:nvSpPr>
        <p:spPr>
          <a:xfrm>
            <a:off x="4286250" y="928688"/>
            <a:ext cx="638175" cy="185737"/>
          </a:xfrm>
          <a:custGeom>
            <a:avLst/>
            <a:gdLst>
              <a:gd name="connsiteX0" fmla="*/ 638175 w 638175"/>
              <a:gd name="connsiteY0" fmla="*/ 185737 h 185737"/>
              <a:gd name="connsiteX1" fmla="*/ 609600 w 638175"/>
              <a:gd name="connsiteY1" fmla="*/ 166687 h 185737"/>
              <a:gd name="connsiteX2" fmla="*/ 585787 w 638175"/>
              <a:gd name="connsiteY2" fmla="*/ 142875 h 185737"/>
              <a:gd name="connsiteX3" fmla="*/ 561975 w 638175"/>
              <a:gd name="connsiteY3" fmla="*/ 123825 h 185737"/>
              <a:gd name="connsiteX4" fmla="*/ 547687 w 638175"/>
              <a:gd name="connsiteY4" fmla="*/ 95250 h 185737"/>
              <a:gd name="connsiteX5" fmla="*/ 533400 w 638175"/>
              <a:gd name="connsiteY5" fmla="*/ 85725 h 185737"/>
              <a:gd name="connsiteX6" fmla="*/ 514350 w 638175"/>
              <a:gd name="connsiteY6" fmla="*/ 66675 h 185737"/>
              <a:gd name="connsiteX7" fmla="*/ 504825 w 638175"/>
              <a:gd name="connsiteY7" fmla="*/ 52387 h 185737"/>
              <a:gd name="connsiteX8" fmla="*/ 428625 w 638175"/>
              <a:gd name="connsiteY8" fmla="*/ 28575 h 185737"/>
              <a:gd name="connsiteX9" fmla="*/ 414337 w 638175"/>
              <a:gd name="connsiteY9" fmla="*/ 23812 h 185737"/>
              <a:gd name="connsiteX10" fmla="*/ 400050 w 638175"/>
              <a:gd name="connsiteY10" fmla="*/ 14287 h 185737"/>
              <a:gd name="connsiteX11" fmla="*/ 371475 w 638175"/>
              <a:gd name="connsiteY11" fmla="*/ 4762 h 185737"/>
              <a:gd name="connsiteX12" fmla="*/ 357187 w 638175"/>
              <a:gd name="connsiteY12" fmla="*/ 0 h 185737"/>
              <a:gd name="connsiteX13" fmla="*/ 338137 w 638175"/>
              <a:gd name="connsiteY13" fmla="*/ 4762 h 185737"/>
              <a:gd name="connsiteX14" fmla="*/ 323850 w 638175"/>
              <a:gd name="connsiteY14" fmla="*/ 9525 h 185737"/>
              <a:gd name="connsiteX15" fmla="*/ 257175 w 638175"/>
              <a:gd name="connsiteY15" fmla="*/ 23812 h 185737"/>
              <a:gd name="connsiteX16" fmla="*/ 166687 w 638175"/>
              <a:gd name="connsiteY16" fmla="*/ 19050 h 185737"/>
              <a:gd name="connsiteX17" fmla="*/ 152400 w 638175"/>
              <a:gd name="connsiteY17" fmla="*/ 14287 h 185737"/>
              <a:gd name="connsiteX18" fmla="*/ 123825 w 638175"/>
              <a:gd name="connsiteY18" fmla="*/ 9525 h 185737"/>
              <a:gd name="connsiteX19" fmla="*/ 71437 w 638175"/>
              <a:gd name="connsiteY19" fmla="*/ 4762 h 185737"/>
              <a:gd name="connsiteX20" fmla="*/ 57150 w 638175"/>
              <a:gd name="connsiteY20" fmla="*/ 0 h 185737"/>
              <a:gd name="connsiteX21" fmla="*/ 0 w 638175"/>
              <a:gd name="connsiteY21" fmla="*/ 4762 h 18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38175" h="185737">
                <a:moveTo>
                  <a:pt x="638175" y="185737"/>
                </a:moveTo>
                <a:cubicBezTo>
                  <a:pt x="628650" y="179387"/>
                  <a:pt x="614720" y="176926"/>
                  <a:pt x="609600" y="166687"/>
                </a:cubicBezTo>
                <a:cubicBezTo>
                  <a:pt x="597830" y="143147"/>
                  <a:pt x="606810" y="149882"/>
                  <a:pt x="585787" y="142875"/>
                </a:cubicBezTo>
                <a:cubicBezTo>
                  <a:pt x="558489" y="101926"/>
                  <a:pt x="594838" y="150116"/>
                  <a:pt x="561975" y="123825"/>
                </a:cubicBezTo>
                <a:cubicBezTo>
                  <a:pt x="539673" y="105983"/>
                  <a:pt x="563024" y="114421"/>
                  <a:pt x="547687" y="95250"/>
                </a:cubicBezTo>
                <a:cubicBezTo>
                  <a:pt x="544111" y="90781"/>
                  <a:pt x="538162" y="88900"/>
                  <a:pt x="533400" y="85725"/>
                </a:cubicBezTo>
                <a:cubicBezTo>
                  <a:pt x="523008" y="54550"/>
                  <a:pt x="537441" y="85148"/>
                  <a:pt x="514350" y="66675"/>
                </a:cubicBezTo>
                <a:cubicBezTo>
                  <a:pt x="509880" y="63099"/>
                  <a:pt x="509133" y="56156"/>
                  <a:pt x="504825" y="52387"/>
                </a:cubicBezTo>
                <a:cubicBezTo>
                  <a:pt x="474226" y="25612"/>
                  <a:pt x="471962" y="32908"/>
                  <a:pt x="428625" y="28575"/>
                </a:cubicBezTo>
                <a:cubicBezTo>
                  <a:pt x="423862" y="26987"/>
                  <a:pt x="418827" y="26057"/>
                  <a:pt x="414337" y="23812"/>
                </a:cubicBezTo>
                <a:cubicBezTo>
                  <a:pt x="409218" y="21252"/>
                  <a:pt x="405280" y="16612"/>
                  <a:pt x="400050" y="14287"/>
                </a:cubicBezTo>
                <a:cubicBezTo>
                  <a:pt x="390875" y="10209"/>
                  <a:pt x="381000" y="7937"/>
                  <a:pt x="371475" y="4762"/>
                </a:cubicBezTo>
                <a:lnTo>
                  <a:pt x="357187" y="0"/>
                </a:lnTo>
                <a:cubicBezTo>
                  <a:pt x="350837" y="1587"/>
                  <a:pt x="344431" y="2964"/>
                  <a:pt x="338137" y="4762"/>
                </a:cubicBezTo>
                <a:cubicBezTo>
                  <a:pt x="333310" y="6141"/>
                  <a:pt x="328759" y="8473"/>
                  <a:pt x="323850" y="9525"/>
                </a:cubicBezTo>
                <a:cubicBezTo>
                  <a:pt x="250880" y="25162"/>
                  <a:pt x="292725" y="11963"/>
                  <a:pt x="257175" y="23812"/>
                </a:cubicBezTo>
                <a:cubicBezTo>
                  <a:pt x="227012" y="22225"/>
                  <a:pt x="196767" y="21785"/>
                  <a:pt x="166687" y="19050"/>
                </a:cubicBezTo>
                <a:cubicBezTo>
                  <a:pt x="161688" y="18596"/>
                  <a:pt x="157300" y="15376"/>
                  <a:pt x="152400" y="14287"/>
                </a:cubicBezTo>
                <a:cubicBezTo>
                  <a:pt x="142974" y="12192"/>
                  <a:pt x="133415" y="10653"/>
                  <a:pt x="123825" y="9525"/>
                </a:cubicBezTo>
                <a:cubicBezTo>
                  <a:pt x="106410" y="7476"/>
                  <a:pt x="88900" y="6350"/>
                  <a:pt x="71437" y="4762"/>
                </a:cubicBezTo>
                <a:cubicBezTo>
                  <a:pt x="66675" y="3175"/>
                  <a:pt x="62170" y="0"/>
                  <a:pt x="57150" y="0"/>
                </a:cubicBezTo>
                <a:cubicBezTo>
                  <a:pt x="38034" y="0"/>
                  <a:pt x="0" y="4762"/>
                  <a:pt x="0" y="476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3660775" y="931863"/>
            <a:ext cx="625475" cy="501650"/>
          </a:xfrm>
          <a:custGeom>
            <a:avLst/>
            <a:gdLst>
              <a:gd name="connsiteX0" fmla="*/ 624658 w 624658"/>
              <a:gd name="connsiteY0" fmla="*/ 806 h 500869"/>
              <a:gd name="connsiteX1" fmla="*/ 543695 w 624658"/>
              <a:gd name="connsiteY1" fmla="*/ 5569 h 500869"/>
              <a:gd name="connsiteX2" fmla="*/ 534170 w 624658"/>
              <a:gd name="connsiteY2" fmla="*/ 19856 h 500869"/>
              <a:gd name="connsiteX3" fmla="*/ 519883 w 624658"/>
              <a:gd name="connsiteY3" fmla="*/ 34144 h 500869"/>
              <a:gd name="connsiteX4" fmla="*/ 486545 w 624658"/>
              <a:gd name="connsiteY4" fmla="*/ 48431 h 500869"/>
              <a:gd name="connsiteX5" fmla="*/ 472258 w 624658"/>
              <a:gd name="connsiteY5" fmla="*/ 57956 h 500869"/>
              <a:gd name="connsiteX6" fmla="*/ 457970 w 624658"/>
              <a:gd name="connsiteY6" fmla="*/ 62719 h 500869"/>
              <a:gd name="connsiteX7" fmla="*/ 438920 w 624658"/>
              <a:gd name="connsiteY7" fmla="*/ 91294 h 500869"/>
              <a:gd name="connsiteX8" fmla="*/ 410345 w 624658"/>
              <a:gd name="connsiteY8" fmla="*/ 110344 h 500869"/>
              <a:gd name="connsiteX9" fmla="*/ 396058 w 624658"/>
              <a:gd name="connsiteY9" fmla="*/ 119869 h 500869"/>
              <a:gd name="connsiteX10" fmla="*/ 381770 w 624658"/>
              <a:gd name="connsiteY10" fmla="*/ 124631 h 500869"/>
              <a:gd name="connsiteX11" fmla="*/ 362720 w 624658"/>
              <a:gd name="connsiteY11" fmla="*/ 148444 h 500869"/>
              <a:gd name="connsiteX12" fmla="*/ 353195 w 624658"/>
              <a:gd name="connsiteY12" fmla="*/ 162731 h 500869"/>
              <a:gd name="connsiteX13" fmla="*/ 324620 w 624658"/>
              <a:gd name="connsiteY13" fmla="*/ 181781 h 500869"/>
              <a:gd name="connsiteX14" fmla="*/ 257945 w 624658"/>
              <a:gd name="connsiteY14" fmla="*/ 196069 h 500869"/>
              <a:gd name="connsiteX15" fmla="*/ 234133 w 624658"/>
              <a:gd name="connsiteY15" fmla="*/ 215119 h 500869"/>
              <a:gd name="connsiteX16" fmla="*/ 219845 w 624658"/>
              <a:gd name="connsiteY16" fmla="*/ 219881 h 500869"/>
              <a:gd name="connsiteX17" fmla="*/ 205558 w 624658"/>
              <a:gd name="connsiteY17" fmla="*/ 229406 h 500869"/>
              <a:gd name="connsiteX18" fmla="*/ 191270 w 624658"/>
              <a:gd name="connsiteY18" fmla="*/ 234169 h 500869"/>
              <a:gd name="connsiteX19" fmla="*/ 148408 w 624658"/>
              <a:gd name="connsiteY19" fmla="*/ 262744 h 500869"/>
              <a:gd name="connsiteX20" fmla="*/ 134120 w 624658"/>
              <a:gd name="connsiteY20" fmla="*/ 272269 h 500869"/>
              <a:gd name="connsiteX21" fmla="*/ 119833 w 624658"/>
              <a:gd name="connsiteY21" fmla="*/ 277031 h 500869"/>
              <a:gd name="connsiteX22" fmla="*/ 110308 w 624658"/>
              <a:gd name="connsiteY22" fmla="*/ 291319 h 500869"/>
              <a:gd name="connsiteX23" fmla="*/ 96020 w 624658"/>
              <a:gd name="connsiteY23" fmla="*/ 300844 h 500869"/>
              <a:gd name="connsiteX24" fmla="*/ 81733 w 624658"/>
              <a:gd name="connsiteY24" fmla="*/ 334181 h 500869"/>
              <a:gd name="connsiteX25" fmla="*/ 62683 w 624658"/>
              <a:gd name="connsiteY25" fmla="*/ 362756 h 500869"/>
              <a:gd name="connsiteX26" fmla="*/ 38870 w 624658"/>
              <a:gd name="connsiteY26" fmla="*/ 396094 h 500869"/>
              <a:gd name="connsiteX27" fmla="*/ 19820 w 624658"/>
              <a:gd name="connsiteY27" fmla="*/ 424669 h 500869"/>
              <a:gd name="connsiteX28" fmla="*/ 10295 w 624658"/>
              <a:gd name="connsiteY28" fmla="*/ 453244 h 500869"/>
              <a:gd name="connsiteX29" fmla="*/ 770 w 624658"/>
              <a:gd name="connsiteY29" fmla="*/ 500869 h 50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24658" h="500869">
                <a:moveTo>
                  <a:pt x="624658" y="806"/>
                </a:moveTo>
                <a:cubicBezTo>
                  <a:pt x="597670" y="2394"/>
                  <a:pt x="570149" y="0"/>
                  <a:pt x="543695" y="5569"/>
                </a:cubicBezTo>
                <a:cubicBezTo>
                  <a:pt x="538094" y="6748"/>
                  <a:pt x="537834" y="15459"/>
                  <a:pt x="534170" y="19856"/>
                </a:cubicBezTo>
                <a:cubicBezTo>
                  <a:pt x="529858" y="25030"/>
                  <a:pt x="525057" y="29832"/>
                  <a:pt x="519883" y="34144"/>
                </a:cubicBezTo>
                <a:cubicBezTo>
                  <a:pt x="505788" y="45890"/>
                  <a:pt x="504700" y="43893"/>
                  <a:pt x="486545" y="48431"/>
                </a:cubicBezTo>
                <a:cubicBezTo>
                  <a:pt x="481783" y="51606"/>
                  <a:pt x="477377" y="55396"/>
                  <a:pt x="472258" y="57956"/>
                </a:cubicBezTo>
                <a:cubicBezTo>
                  <a:pt x="467768" y="60201"/>
                  <a:pt x="461520" y="59169"/>
                  <a:pt x="457970" y="62719"/>
                </a:cubicBezTo>
                <a:cubicBezTo>
                  <a:pt x="449875" y="70814"/>
                  <a:pt x="448445" y="84944"/>
                  <a:pt x="438920" y="91294"/>
                </a:cubicBezTo>
                <a:lnTo>
                  <a:pt x="410345" y="110344"/>
                </a:lnTo>
                <a:cubicBezTo>
                  <a:pt x="405583" y="113519"/>
                  <a:pt x="401488" y="118059"/>
                  <a:pt x="396058" y="119869"/>
                </a:cubicBezTo>
                <a:lnTo>
                  <a:pt x="381770" y="124631"/>
                </a:lnTo>
                <a:cubicBezTo>
                  <a:pt x="372500" y="152446"/>
                  <a:pt x="384262" y="126903"/>
                  <a:pt x="362720" y="148444"/>
                </a:cubicBezTo>
                <a:cubicBezTo>
                  <a:pt x="358673" y="152491"/>
                  <a:pt x="357503" y="158962"/>
                  <a:pt x="353195" y="162731"/>
                </a:cubicBezTo>
                <a:cubicBezTo>
                  <a:pt x="344580" y="170269"/>
                  <a:pt x="334145" y="175431"/>
                  <a:pt x="324620" y="181781"/>
                </a:cubicBezTo>
                <a:cubicBezTo>
                  <a:pt x="295743" y="201033"/>
                  <a:pt x="316036" y="190788"/>
                  <a:pt x="257945" y="196069"/>
                </a:cubicBezTo>
                <a:cubicBezTo>
                  <a:pt x="222033" y="208039"/>
                  <a:pt x="264908" y="190499"/>
                  <a:pt x="234133" y="215119"/>
                </a:cubicBezTo>
                <a:cubicBezTo>
                  <a:pt x="230213" y="218255"/>
                  <a:pt x="224608" y="218294"/>
                  <a:pt x="219845" y="219881"/>
                </a:cubicBezTo>
                <a:cubicBezTo>
                  <a:pt x="215083" y="223056"/>
                  <a:pt x="210677" y="226846"/>
                  <a:pt x="205558" y="229406"/>
                </a:cubicBezTo>
                <a:cubicBezTo>
                  <a:pt x="201068" y="231651"/>
                  <a:pt x="195659" y="231731"/>
                  <a:pt x="191270" y="234169"/>
                </a:cubicBezTo>
                <a:cubicBezTo>
                  <a:pt x="191260" y="234175"/>
                  <a:pt x="155557" y="257978"/>
                  <a:pt x="148408" y="262744"/>
                </a:cubicBezTo>
                <a:cubicBezTo>
                  <a:pt x="143645" y="265919"/>
                  <a:pt x="139550" y="270459"/>
                  <a:pt x="134120" y="272269"/>
                </a:cubicBezTo>
                <a:lnTo>
                  <a:pt x="119833" y="277031"/>
                </a:lnTo>
                <a:cubicBezTo>
                  <a:pt x="116658" y="281794"/>
                  <a:pt x="114355" y="287272"/>
                  <a:pt x="110308" y="291319"/>
                </a:cubicBezTo>
                <a:cubicBezTo>
                  <a:pt x="106261" y="295366"/>
                  <a:pt x="99684" y="296447"/>
                  <a:pt x="96020" y="300844"/>
                </a:cubicBezTo>
                <a:cubicBezTo>
                  <a:pt x="80122" y="319922"/>
                  <a:pt x="91659" y="316314"/>
                  <a:pt x="81733" y="334181"/>
                </a:cubicBezTo>
                <a:cubicBezTo>
                  <a:pt x="76174" y="344188"/>
                  <a:pt x="69033" y="353231"/>
                  <a:pt x="62683" y="362756"/>
                </a:cubicBezTo>
                <a:cubicBezTo>
                  <a:pt x="48752" y="383652"/>
                  <a:pt x="56597" y="372459"/>
                  <a:pt x="38870" y="396094"/>
                </a:cubicBezTo>
                <a:cubicBezTo>
                  <a:pt x="23117" y="443356"/>
                  <a:pt x="49547" y="371161"/>
                  <a:pt x="19820" y="424669"/>
                </a:cubicBezTo>
                <a:cubicBezTo>
                  <a:pt x="14944" y="433446"/>
                  <a:pt x="12730" y="443504"/>
                  <a:pt x="10295" y="453244"/>
                </a:cubicBezTo>
                <a:cubicBezTo>
                  <a:pt x="0" y="494424"/>
                  <a:pt x="770" y="478253"/>
                  <a:pt x="770" y="50086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0" name="109 Forma libre"/>
          <p:cNvSpPr/>
          <p:nvPr/>
        </p:nvSpPr>
        <p:spPr>
          <a:xfrm>
            <a:off x="3640138" y="1423988"/>
            <a:ext cx="179387" cy="833437"/>
          </a:xfrm>
          <a:custGeom>
            <a:avLst/>
            <a:gdLst>
              <a:gd name="connsiteX0" fmla="*/ 22249 w 179412"/>
              <a:gd name="connsiteY0" fmla="*/ 0 h 833437"/>
              <a:gd name="connsiteX1" fmla="*/ 17487 w 179412"/>
              <a:gd name="connsiteY1" fmla="*/ 14287 h 833437"/>
              <a:gd name="connsiteX2" fmla="*/ 12724 w 179412"/>
              <a:gd name="connsiteY2" fmla="*/ 42862 h 833437"/>
              <a:gd name="connsiteX3" fmla="*/ 7962 w 179412"/>
              <a:gd name="connsiteY3" fmla="*/ 66675 h 833437"/>
              <a:gd name="connsiteX4" fmla="*/ 7962 w 179412"/>
              <a:gd name="connsiteY4" fmla="*/ 280987 h 833437"/>
              <a:gd name="connsiteX5" fmla="*/ 17487 w 179412"/>
              <a:gd name="connsiteY5" fmla="*/ 314325 h 833437"/>
              <a:gd name="connsiteX6" fmla="*/ 31774 w 179412"/>
              <a:gd name="connsiteY6" fmla="*/ 323850 h 833437"/>
              <a:gd name="connsiteX7" fmla="*/ 36537 w 179412"/>
              <a:gd name="connsiteY7" fmla="*/ 357187 h 833437"/>
              <a:gd name="connsiteX8" fmla="*/ 41299 w 179412"/>
              <a:gd name="connsiteY8" fmla="*/ 371475 h 833437"/>
              <a:gd name="connsiteX9" fmla="*/ 46062 w 179412"/>
              <a:gd name="connsiteY9" fmla="*/ 390525 h 833437"/>
              <a:gd name="connsiteX10" fmla="*/ 55587 w 179412"/>
              <a:gd name="connsiteY10" fmla="*/ 442912 h 833437"/>
              <a:gd name="connsiteX11" fmla="*/ 60349 w 179412"/>
              <a:gd name="connsiteY11" fmla="*/ 457200 h 833437"/>
              <a:gd name="connsiteX12" fmla="*/ 79399 w 179412"/>
              <a:gd name="connsiteY12" fmla="*/ 466725 h 833437"/>
              <a:gd name="connsiteX13" fmla="*/ 112737 w 179412"/>
              <a:gd name="connsiteY13" fmla="*/ 504825 h 833437"/>
              <a:gd name="connsiteX14" fmla="*/ 131787 w 179412"/>
              <a:gd name="connsiteY14" fmla="*/ 523875 h 833437"/>
              <a:gd name="connsiteX15" fmla="*/ 136549 w 179412"/>
              <a:gd name="connsiteY15" fmla="*/ 538162 h 833437"/>
              <a:gd name="connsiteX16" fmla="*/ 150837 w 179412"/>
              <a:gd name="connsiteY16" fmla="*/ 547687 h 833437"/>
              <a:gd name="connsiteX17" fmla="*/ 174649 w 179412"/>
              <a:gd name="connsiteY17" fmla="*/ 571500 h 833437"/>
              <a:gd name="connsiteX18" fmla="*/ 179412 w 179412"/>
              <a:gd name="connsiteY18" fmla="*/ 590550 h 833437"/>
              <a:gd name="connsiteX19" fmla="*/ 165124 w 179412"/>
              <a:gd name="connsiteY19" fmla="*/ 676275 h 833437"/>
              <a:gd name="connsiteX20" fmla="*/ 155599 w 179412"/>
              <a:gd name="connsiteY20" fmla="*/ 690562 h 833437"/>
              <a:gd name="connsiteX21" fmla="*/ 146074 w 179412"/>
              <a:gd name="connsiteY21" fmla="*/ 723900 h 833437"/>
              <a:gd name="connsiteX22" fmla="*/ 136549 w 179412"/>
              <a:gd name="connsiteY22" fmla="*/ 752475 h 833437"/>
              <a:gd name="connsiteX23" fmla="*/ 107974 w 179412"/>
              <a:gd name="connsiteY23" fmla="*/ 795337 h 833437"/>
              <a:gd name="connsiteX24" fmla="*/ 88924 w 179412"/>
              <a:gd name="connsiteY24" fmla="*/ 823912 h 833437"/>
              <a:gd name="connsiteX25" fmla="*/ 79399 w 179412"/>
              <a:gd name="connsiteY25" fmla="*/ 833437 h 8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9412" h="833437">
                <a:moveTo>
                  <a:pt x="22249" y="0"/>
                </a:moveTo>
                <a:cubicBezTo>
                  <a:pt x="20662" y="4762"/>
                  <a:pt x="18576" y="9387"/>
                  <a:pt x="17487" y="14287"/>
                </a:cubicBezTo>
                <a:cubicBezTo>
                  <a:pt x="15392" y="23713"/>
                  <a:pt x="14451" y="33361"/>
                  <a:pt x="12724" y="42862"/>
                </a:cubicBezTo>
                <a:cubicBezTo>
                  <a:pt x="11276" y="50826"/>
                  <a:pt x="9549" y="58737"/>
                  <a:pt x="7962" y="66675"/>
                </a:cubicBezTo>
                <a:cubicBezTo>
                  <a:pt x="3147" y="172592"/>
                  <a:pt x="0" y="173494"/>
                  <a:pt x="7962" y="280987"/>
                </a:cubicBezTo>
                <a:cubicBezTo>
                  <a:pt x="8032" y="281932"/>
                  <a:pt x="15187" y="311449"/>
                  <a:pt x="17487" y="314325"/>
                </a:cubicBezTo>
                <a:cubicBezTo>
                  <a:pt x="21063" y="318794"/>
                  <a:pt x="27012" y="320675"/>
                  <a:pt x="31774" y="323850"/>
                </a:cubicBezTo>
                <a:cubicBezTo>
                  <a:pt x="33362" y="334962"/>
                  <a:pt x="34336" y="346180"/>
                  <a:pt x="36537" y="357187"/>
                </a:cubicBezTo>
                <a:cubicBezTo>
                  <a:pt x="37522" y="362110"/>
                  <a:pt x="39920" y="366648"/>
                  <a:pt x="41299" y="371475"/>
                </a:cubicBezTo>
                <a:cubicBezTo>
                  <a:pt x="43097" y="377769"/>
                  <a:pt x="44891" y="384085"/>
                  <a:pt x="46062" y="390525"/>
                </a:cubicBezTo>
                <a:cubicBezTo>
                  <a:pt x="52811" y="427644"/>
                  <a:pt x="47482" y="414545"/>
                  <a:pt x="55587" y="442912"/>
                </a:cubicBezTo>
                <a:cubicBezTo>
                  <a:pt x="56966" y="447739"/>
                  <a:pt x="56799" y="453650"/>
                  <a:pt x="60349" y="457200"/>
                </a:cubicBezTo>
                <a:cubicBezTo>
                  <a:pt x="65369" y="462220"/>
                  <a:pt x="73049" y="463550"/>
                  <a:pt x="79399" y="466725"/>
                </a:cubicBezTo>
                <a:cubicBezTo>
                  <a:pt x="101624" y="500063"/>
                  <a:pt x="88924" y="488950"/>
                  <a:pt x="112737" y="504825"/>
                </a:cubicBezTo>
                <a:cubicBezTo>
                  <a:pt x="125435" y="542922"/>
                  <a:pt x="106388" y="498476"/>
                  <a:pt x="131787" y="523875"/>
                </a:cubicBezTo>
                <a:cubicBezTo>
                  <a:pt x="135337" y="527425"/>
                  <a:pt x="133413" y="534242"/>
                  <a:pt x="136549" y="538162"/>
                </a:cubicBezTo>
                <a:cubicBezTo>
                  <a:pt x="140125" y="542632"/>
                  <a:pt x="146074" y="544512"/>
                  <a:pt x="150837" y="547687"/>
                </a:cubicBezTo>
                <a:cubicBezTo>
                  <a:pt x="164315" y="588128"/>
                  <a:pt x="141957" y="532270"/>
                  <a:pt x="174649" y="571500"/>
                </a:cubicBezTo>
                <a:cubicBezTo>
                  <a:pt x="178839" y="576528"/>
                  <a:pt x="177824" y="584200"/>
                  <a:pt x="179412" y="590550"/>
                </a:cubicBezTo>
                <a:cubicBezTo>
                  <a:pt x="178051" y="606884"/>
                  <a:pt x="178469" y="656258"/>
                  <a:pt x="165124" y="676275"/>
                </a:cubicBezTo>
                <a:lnTo>
                  <a:pt x="155599" y="690562"/>
                </a:lnTo>
                <a:cubicBezTo>
                  <a:pt x="139583" y="738618"/>
                  <a:pt x="164030" y="664049"/>
                  <a:pt x="146074" y="723900"/>
                </a:cubicBezTo>
                <a:cubicBezTo>
                  <a:pt x="143189" y="733517"/>
                  <a:pt x="142118" y="744121"/>
                  <a:pt x="136549" y="752475"/>
                </a:cubicBezTo>
                <a:lnTo>
                  <a:pt x="107974" y="795337"/>
                </a:lnTo>
                <a:lnTo>
                  <a:pt x="88924" y="823912"/>
                </a:lnTo>
                <a:lnTo>
                  <a:pt x="79399" y="833437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2" name="111 Forma libre"/>
          <p:cNvSpPr/>
          <p:nvPr/>
        </p:nvSpPr>
        <p:spPr>
          <a:xfrm>
            <a:off x="3578225" y="2252663"/>
            <a:ext cx="246063" cy="766762"/>
          </a:xfrm>
          <a:custGeom>
            <a:avLst/>
            <a:gdLst>
              <a:gd name="connsiteX0" fmla="*/ 141546 w 246321"/>
              <a:gd name="connsiteY0" fmla="*/ 0 h 766762"/>
              <a:gd name="connsiteX1" fmla="*/ 136784 w 246321"/>
              <a:gd name="connsiteY1" fmla="*/ 14287 h 766762"/>
              <a:gd name="connsiteX2" fmla="*/ 122496 w 246321"/>
              <a:gd name="connsiteY2" fmla="*/ 23812 h 766762"/>
              <a:gd name="connsiteX3" fmla="*/ 112971 w 246321"/>
              <a:gd name="connsiteY3" fmla="*/ 38100 h 766762"/>
              <a:gd name="connsiteX4" fmla="*/ 108209 w 246321"/>
              <a:gd name="connsiteY4" fmla="*/ 52387 h 766762"/>
              <a:gd name="connsiteX5" fmla="*/ 98684 w 246321"/>
              <a:gd name="connsiteY5" fmla="*/ 66675 h 766762"/>
              <a:gd name="connsiteX6" fmla="*/ 74871 w 246321"/>
              <a:gd name="connsiteY6" fmla="*/ 104775 h 766762"/>
              <a:gd name="connsiteX7" fmla="*/ 65346 w 246321"/>
              <a:gd name="connsiteY7" fmla="*/ 133350 h 766762"/>
              <a:gd name="connsiteX8" fmla="*/ 60584 w 246321"/>
              <a:gd name="connsiteY8" fmla="*/ 147637 h 766762"/>
              <a:gd name="connsiteX9" fmla="*/ 46296 w 246321"/>
              <a:gd name="connsiteY9" fmla="*/ 176212 h 766762"/>
              <a:gd name="connsiteX10" fmla="*/ 36771 w 246321"/>
              <a:gd name="connsiteY10" fmla="*/ 219075 h 766762"/>
              <a:gd name="connsiteX11" fmla="*/ 32009 w 246321"/>
              <a:gd name="connsiteY11" fmla="*/ 238125 h 766762"/>
              <a:gd name="connsiteX12" fmla="*/ 22484 w 246321"/>
              <a:gd name="connsiteY12" fmla="*/ 252412 h 766762"/>
              <a:gd name="connsiteX13" fmla="*/ 12959 w 246321"/>
              <a:gd name="connsiteY13" fmla="*/ 280987 h 766762"/>
              <a:gd name="connsiteX14" fmla="*/ 12959 w 246321"/>
              <a:gd name="connsiteY14" fmla="*/ 542925 h 766762"/>
              <a:gd name="connsiteX15" fmla="*/ 22484 w 246321"/>
              <a:gd name="connsiteY15" fmla="*/ 557212 h 766762"/>
              <a:gd name="connsiteX16" fmla="*/ 41534 w 246321"/>
              <a:gd name="connsiteY16" fmla="*/ 600075 h 766762"/>
              <a:gd name="connsiteX17" fmla="*/ 55821 w 246321"/>
              <a:gd name="connsiteY17" fmla="*/ 609600 h 766762"/>
              <a:gd name="connsiteX18" fmla="*/ 65346 w 246321"/>
              <a:gd name="connsiteY18" fmla="*/ 628650 h 766762"/>
              <a:gd name="connsiteX19" fmla="*/ 89159 w 246321"/>
              <a:gd name="connsiteY19" fmla="*/ 671512 h 766762"/>
              <a:gd name="connsiteX20" fmla="*/ 103446 w 246321"/>
              <a:gd name="connsiteY20" fmla="*/ 676275 h 766762"/>
              <a:gd name="connsiteX21" fmla="*/ 127259 w 246321"/>
              <a:gd name="connsiteY21" fmla="*/ 700087 h 766762"/>
              <a:gd name="connsiteX22" fmla="*/ 155834 w 246321"/>
              <a:gd name="connsiteY22" fmla="*/ 719137 h 766762"/>
              <a:gd name="connsiteX23" fmla="*/ 189171 w 246321"/>
              <a:gd name="connsiteY23" fmla="*/ 738187 h 766762"/>
              <a:gd name="connsiteX24" fmla="*/ 222509 w 246321"/>
              <a:gd name="connsiteY24" fmla="*/ 747712 h 766762"/>
              <a:gd name="connsiteX25" fmla="*/ 246321 w 246321"/>
              <a:gd name="connsiteY25" fmla="*/ 766762 h 76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46321" h="766762">
                <a:moveTo>
                  <a:pt x="141546" y="0"/>
                </a:moveTo>
                <a:cubicBezTo>
                  <a:pt x="139959" y="4762"/>
                  <a:pt x="139920" y="10367"/>
                  <a:pt x="136784" y="14287"/>
                </a:cubicBezTo>
                <a:cubicBezTo>
                  <a:pt x="133208" y="18757"/>
                  <a:pt x="126543" y="19765"/>
                  <a:pt x="122496" y="23812"/>
                </a:cubicBezTo>
                <a:cubicBezTo>
                  <a:pt x="118449" y="27859"/>
                  <a:pt x="116146" y="33337"/>
                  <a:pt x="112971" y="38100"/>
                </a:cubicBezTo>
                <a:cubicBezTo>
                  <a:pt x="111384" y="42862"/>
                  <a:pt x="110454" y="47897"/>
                  <a:pt x="108209" y="52387"/>
                </a:cubicBezTo>
                <a:cubicBezTo>
                  <a:pt x="105649" y="57507"/>
                  <a:pt x="101009" y="61444"/>
                  <a:pt x="98684" y="66675"/>
                </a:cubicBezTo>
                <a:cubicBezTo>
                  <a:pt x="81980" y="104259"/>
                  <a:pt x="100574" y="87640"/>
                  <a:pt x="74871" y="104775"/>
                </a:cubicBezTo>
                <a:lnTo>
                  <a:pt x="65346" y="133350"/>
                </a:lnTo>
                <a:cubicBezTo>
                  <a:pt x="63759" y="138112"/>
                  <a:pt x="63368" y="143460"/>
                  <a:pt x="60584" y="147637"/>
                </a:cubicBezTo>
                <a:cubicBezTo>
                  <a:pt x="48274" y="166102"/>
                  <a:pt x="52869" y="156495"/>
                  <a:pt x="46296" y="176212"/>
                </a:cubicBezTo>
                <a:cubicBezTo>
                  <a:pt x="37701" y="227789"/>
                  <a:pt x="46152" y="186242"/>
                  <a:pt x="36771" y="219075"/>
                </a:cubicBezTo>
                <a:cubicBezTo>
                  <a:pt x="34973" y="225369"/>
                  <a:pt x="34587" y="232109"/>
                  <a:pt x="32009" y="238125"/>
                </a:cubicBezTo>
                <a:cubicBezTo>
                  <a:pt x="29754" y="243386"/>
                  <a:pt x="24809" y="247182"/>
                  <a:pt x="22484" y="252412"/>
                </a:cubicBezTo>
                <a:cubicBezTo>
                  <a:pt x="18406" y="261587"/>
                  <a:pt x="12959" y="280987"/>
                  <a:pt x="12959" y="280987"/>
                </a:cubicBezTo>
                <a:cubicBezTo>
                  <a:pt x="0" y="384646"/>
                  <a:pt x="1732" y="355818"/>
                  <a:pt x="12959" y="542925"/>
                </a:cubicBezTo>
                <a:cubicBezTo>
                  <a:pt x="13302" y="548638"/>
                  <a:pt x="19309" y="552450"/>
                  <a:pt x="22484" y="557212"/>
                </a:cubicBezTo>
                <a:cubicBezTo>
                  <a:pt x="27200" y="571359"/>
                  <a:pt x="30214" y="588754"/>
                  <a:pt x="41534" y="600075"/>
                </a:cubicBezTo>
                <a:cubicBezTo>
                  <a:pt x="45581" y="604122"/>
                  <a:pt x="51059" y="606425"/>
                  <a:pt x="55821" y="609600"/>
                </a:cubicBezTo>
                <a:cubicBezTo>
                  <a:pt x="58996" y="615950"/>
                  <a:pt x="62549" y="622125"/>
                  <a:pt x="65346" y="628650"/>
                </a:cubicBezTo>
                <a:cubicBezTo>
                  <a:pt x="70937" y="641696"/>
                  <a:pt x="73692" y="666355"/>
                  <a:pt x="89159" y="671512"/>
                </a:cubicBezTo>
                <a:lnTo>
                  <a:pt x="103446" y="676275"/>
                </a:lnTo>
                <a:cubicBezTo>
                  <a:pt x="120910" y="702470"/>
                  <a:pt x="103444" y="680241"/>
                  <a:pt x="127259" y="700087"/>
                </a:cubicBezTo>
                <a:cubicBezTo>
                  <a:pt x="151042" y="719907"/>
                  <a:pt x="130724" y="710768"/>
                  <a:pt x="155834" y="719137"/>
                </a:cubicBezTo>
                <a:cubicBezTo>
                  <a:pt x="170183" y="728704"/>
                  <a:pt x="172251" y="730935"/>
                  <a:pt x="189171" y="738187"/>
                </a:cubicBezTo>
                <a:cubicBezTo>
                  <a:pt x="198740" y="742288"/>
                  <a:pt x="212836" y="745294"/>
                  <a:pt x="222509" y="747712"/>
                </a:cubicBezTo>
                <a:cubicBezTo>
                  <a:pt x="240532" y="759728"/>
                  <a:pt x="232749" y="753190"/>
                  <a:pt x="246321" y="76676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3" name="112 Forma libre"/>
          <p:cNvSpPr/>
          <p:nvPr/>
        </p:nvSpPr>
        <p:spPr>
          <a:xfrm>
            <a:off x="4495800" y="3090863"/>
            <a:ext cx="147638" cy="157162"/>
          </a:xfrm>
          <a:custGeom>
            <a:avLst/>
            <a:gdLst>
              <a:gd name="connsiteX0" fmla="*/ 147637 w 147637"/>
              <a:gd name="connsiteY0" fmla="*/ 0 h 157932"/>
              <a:gd name="connsiteX1" fmla="*/ 138112 w 147637"/>
              <a:gd name="connsiteY1" fmla="*/ 33337 h 157932"/>
              <a:gd name="connsiteX2" fmla="*/ 123825 w 147637"/>
              <a:gd name="connsiteY2" fmla="*/ 42862 h 157932"/>
              <a:gd name="connsiteX3" fmla="*/ 114300 w 147637"/>
              <a:gd name="connsiteY3" fmla="*/ 57150 h 157932"/>
              <a:gd name="connsiteX4" fmla="*/ 100012 w 147637"/>
              <a:gd name="connsiteY4" fmla="*/ 66675 h 157932"/>
              <a:gd name="connsiteX5" fmla="*/ 95250 w 147637"/>
              <a:gd name="connsiteY5" fmla="*/ 80962 h 157932"/>
              <a:gd name="connsiteX6" fmla="*/ 61912 w 147637"/>
              <a:gd name="connsiteY6" fmla="*/ 119062 h 157932"/>
              <a:gd name="connsiteX7" fmla="*/ 42862 w 147637"/>
              <a:gd name="connsiteY7" fmla="*/ 138112 h 157932"/>
              <a:gd name="connsiteX8" fmla="*/ 28575 w 147637"/>
              <a:gd name="connsiteY8" fmla="*/ 152400 h 157932"/>
              <a:gd name="connsiteX9" fmla="*/ 0 w 147637"/>
              <a:gd name="connsiteY9" fmla="*/ 157162 h 15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637" h="157932">
                <a:moveTo>
                  <a:pt x="147637" y="0"/>
                </a:moveTo>
                <a:cubicBezTo>
                  <a:pt x="147325" y="1248"/>
                  <a:pt x="140598" y="30229"/>
                  <a:pt x="138112" y="33337"/>
                </a:cubicBezTo>
                <a:cubicBezTo>
                  <a:pt x="134536" y="37806"/>
                  <a:pt x="128587" y="39687"/>
                  <a:pt x="123825" y="42862"/>
                </a:cubicBezTo>
                <a:cubicBezTo>
                  <a:pt x="120650" y="47625"/>
                  <a:pt x="118347" y="53103"/>
                  <a:pt x="114300" y="57150"/>
                </a:cubicBezTo>
                <a:cubicBezTo>
                  <a:pt x="110253" y="61197"/>
                  <a:pt x="103588" y="62205"/>
                  <a:pt x="100012" y="66675"/>
                </a:cubicBezTo>
                <a:cubicBezTo>
                  <a:pt x="96876" y="70595"/>
                  <a:pt x="97688" y="76574"/>
                  <a:pt x="95250" y="80962"/>
                </a:cubicBezTo>
                <a:cubicBezTo>
                  <a:pt x="78908" y="110378"/>
                  <a:pt x="82783" y="105148"/>
                  <a:pt x="61912" y="119062"/>
                </a:cubicBezTo>
                <a:cubicBezTo>
                  <a:pt x="52841" y="146278"/>
                  <a:pt x="64634" y="123597"/>
                  <a:pt x="42862" y="138112"/>
                </a:cubicBezTo>
                <a:cubicBezTo>
                  <a:pt x="37258" y="141848"/>
                  <a:pt x="34423" y="149058"/>
                  <a:pt x="28575" y="152400"/>
                </a:cubicBezTo>
                <a:cubicBezTo>
                  <a:pt x="18894" y="157932"/>
                  <a:pt x="10032" y="157162"/>
                  <a:pt x="0" y="15716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4" name="113 Forma libre"/>
          <p:cNvSpPr/>
          <p:nvPr/>
        </p:nvSpPr>
        <p:spPr>
          <a:xfrm>
            <a:off x="3814763" y="2921000"/>
            <a:ext cx="180975" cy="104775"/>
          </a:xfrm>
          <a:custGeom>
            <a:avLst/>
            <a:gdLst>
              <a:gd name="connsiteX0" fmla="*/ 0 w 181856"/>
              <a:gd name="connsiteY0" fmla="*/ 102551 h 103833"/>
              <a:gd name="connsiteX1" fmla="*/ 85725 w 181856"/>
              <a:gd name="connsiteY1" fmla="*/ 88263 h 103833"/>
              <a:gd name="connsiteX2" fmla="*/ 114300 w 181856"/>
              <a:gd name="connsiteY2" fmla="*/ 78738 h 103833"/>
              <a:gd name="connsiteX3" fmla="*/ 142875 w 181856"/>
              <a:gd name="connsiteY3" fmla="*/ 59688 h 103833"/>
              <a:gd name="connsiteX4" fmla="*/ 157163 w 181856"/>
              <a:gd name="connsiteY4" fmla="*/ 50163 h 103833"/>
              <a:gd name="connsiteX5" fmla="*/ 161925 w 181856"/>
              <a:gd name="connsiteY5" fmla="*/ 35876 h 103833"/>
              <a:gd name="connsiteX6" fmla="*/ 180975 w 181856"/>
              <a:gd name="connsiteY6" fmla="*/ 2538 h 10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856" h="103833">
                <a:moveTo>
                  <a:pt x="0" y="102551"/>
                </a:moveTo>
                <a:cubicBezTo>
                  <a:pt x="67161" y="96954"/>
                  <a:pt x="39012" y="103833"/>
                  <a:pt x="85725" y="88263"/>
                </a:cubicBezTo>
                <a:cubicBezTo>
                  <a:pt x="85730" y="88261"/>
                  <a:pt x="114295" y="78742"/>
                  <a:pt x="114300" y="78738"/>
                </a:cubicBezTo>
                <a:lnTo>
                  <a:pt x="142875" y="59688"/>
                </a:lnTo>
                <a:lnTo>
                  <a:pt x="157163" y="50163"/>
                </a:lnTo>
                <a:cubicBezTo>
                  <a:pt x="158750" y="45401"/>
                  <a:pt x="159487" y="40264"/>
                  <a:pt x="161925" y="35876"/>
                </a:cubicBezTo>
                <a:cubicBezTo>
                  <a:pt x="181856" y="0"/>
                  <a:pt x="180975" y="19578"/>
                  <a:pt x="180975" y="253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3924300" y="4229100"/>
            <a:ext cx="390525" cy="147638"/>
          </a:xfrm>
          <a:custGeom>
            <a:avLst/>
            <a:gdLst>
              <a:gd name="connsiteX0" fmla="*/ 0 w 390525"/>
              <a:gd name="connsiteY0" fmla="*/ 0 h 147638"/>
              <a:gd name="connsiteX1" fmla="*/ 38100 w 390525"/>
              <a:gd name="connsiteY1" fmla="*/ 4763 h 147638"/>
              <a:gd name="connsiteX2" fmla="*/ 57150 w 390525"/>
              <a:gd name="connsiteY2" fmla="*/ 28575 h 147638"/>
              <a:gd name="connsiteX3" fmla="*/ 71437 w 390525"/>
              <a:gd name="connsiteY3" fmla="*/ 33338 h 147638"/>
              <a:gd name="connsiteX4" fmla="*/ 85725 w 390525"/>
              <a:gd name="connsiteY4" fmla="*/ 47625 h 147638"/>
              <a:gd name="connsiteX5" fmla="*/ 109537 w 390525"/>
              <a:gd name="connsiteY5" fmla="*/ 76200 h 147638"/>
              <a:gd name="connsiteX6" fmla="*/ 128587 w 390525"/>
              <a:gd name="connsiteY6" fmla="*/ 80963 h 147638"/>
              <a:gd name="connsiteX7" fmla="*/ 142875 w 390525"/>
              <a:gd name="connsiteY7" fmla="*/ 85725 h 147638"/>
              <a:gd name="connsiteX8" fmla="*/ 171450 w 390525"/>
              <a:gd name="connsiteY8" fmla="*/ 104775 h 147638"/>
              <a:gd name="connsiteX9" fmla="*/ 185737 w 390525"/>
              <a:gd name="connsiteY9" fmla="*/ 109538 h 147638"/>
              <a:gd name="connsiteX10" fmla="*/ 214312 w 390525"/>
              <a:gd name="connsiteY10" fmla="*/ 123825 h 147638"/>
              <a:gd name="connsiteX11" fmla="*/ 228600 w 390525"/>
              <a:gd name="connsiteY11" fmla="*/ 133350 h 147638"/>
              <a:gd name="connsiteX12" fmla="*/ 295275 w 390525"/>
              <a:gd name="connsiteY12" fmla="*/ 142875 h 147638"/>
              <a:gd name="connsiteX13" fmla="*/ 323850 w 390525"/>
              <a:gd name="connsiteY13" fmla="*/ 147638 h 147638"/>
              <a:gd name="connsiteX14" fmla="*/ 390525 w 390525"/>
              <a:gd name="connsiteY14" fmla="*/ 142875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0525" h="147638">
                <a:moveTo>
                  <a:pt x="0" y="0"/>
                </a:moveTo>
                <a:cubicBezTo>
                  <a:pt x="12700" y="1588"/>
                  <a:pt x="25752" y="1395"/>
                  <a:pt x="38100" y="4763"/>
                </a:cubicBezTo>
                <a:cubicBezTo>
                  <a:pt x="67168" y="12691"/>
                  <a:pt x="41276" y="12701"/>
                  <a:pt x="57150" y="28575"/>
                </a:cubicBezTo>
                <a:cubicBezTo>
                  <a:pt x="60700" y="32125"/>
                  <a:pt x="66675" y="31750"/>
                  <a:pt x="71437" y="33338"/>
                </a:cubicBezTo>
                <a:cubicBezTo>
                  <a:pt x="76200" y="38100"/>
                  <a:pt x="81413" y="42451"/>
                  <a:pt x="85725" y="47625"/>
                </a:cubicBezTo>
                <a:cubicBezTo>
                  <a:pt x="94692" y="58385"/>
                  <a:pt x="96255" y="68610"/>
                  <a:pt x="109537" y="76200"/>
                </a:cubicBezTo>
                <a:cubicBezTo>
                  <a:pt x="115220" y="79447"/>
                  <a:pt x="122293" y="79165"/>
                  <a:pt x="128587" y="80963"/>
                </a:cubicBezTo>
                <a:cubicBezTo>
                  <a:pt x="133414" y="82342"/>
                  <a:pt x="138112" y="84138"/>
                  <a:pt x="142875" y="85725"/>
                </a:cubicBezTo>
                <a:cubicBezTo>
                  <a:pt x="152400" y="92075"/>
                  <a:pt x="160590" y="101154"/>
                  <a:pt x="171450" y="104775"/>
                </a:cubicBezTo>
                <a:cubicBezTo>
                  <a:pt x="176212" y="106363"/>
                  <a:pt x="181247" y="107293"/>
                  <a:pt x="185737" y="109538"/>
                </a:cubicBezTo>
                <a:cubicBezTo>
                  <a:pt x="222658" y="127999"/>
                  <a:pt x="178409" y="111858"/>
                  <a:pt x="214312" y="123825"/>
                </a:cubicBezTo>
                <a:cubicBezTo>
                  <a:pt x="219075" y="127000"/>
                  <a:pt x="223339" y="131095"/>
                  <a:pt x="228600" y="133350"/>
                </a:cubicBezTo>
                <a:cubicBezTo>
                  <a:pt x="244650" y="140229"/>
                  <a:pt x="286176" y="141738"/>
                  <a:pt x="295275" y="142875"/>
                </a:cubicBezTo>
                <a:cubicBezTo>
                  <a:pt x="304857" y="144073"/>
                  <a:pt x="314325" y="146050"/>
                  <a:pt x="323850" y="147638"/>
                </a:cubicBezTo>
                <a:lnTo>
                  <a:pt x="390525" y="14287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6" name="115 Forma libre"/>
          <p:cNvSpPr/>
          <p:nvPr/>
        </p:nvSpPr>
        <p:spPr>
          <a:xfrm>
            <a:off x="4691063" y="4000500"/>
            <a:ext cx="80962" cy="158750"/>
          </a:xfrm>
          <a:custGeom>
            <a:avLst/>
            <a:gdLst>
              <a:gd name="connsiteX0" fmla="*/ 81126 w 81126"/>
              <a:gd name="connsiteY0" fmla="*/ 0 h 158311"/>
              <a:gd name="connsiteX1" fmla="*/ 76363 w 81126"/>
              <a:gd name="connsiteY1" fmla="*/ 28575 h 158311"/>
              <a:gd name="connsiteX2" fmla="*/ 57313 w 81126"/>
              <a:gd name="connsiteY2" fmla="*/ 57150 h 158311"/>
              <a:gd name="connsiteX3" fmla="*/ 43026 w 81126"/>
              <a:gd name="connsiteY3" fmla="*/ 90488 h 158311"/>
              <a:gd name="connsiteX4" fmla="*/ 28738 w 81126"/>
              <a:gd name="connsiteY4" fmla="*/ 123825 h 158311"/>
              <a:gd name="connsiteX5" fmla="*/ 9688 w 81126"/>
              <a:gd name="connsiteY5" fmla="*/ 142875 h 15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26" h="158311">
                <a:moveTo>
                  <a:pt x="81126" y="0"/>
                </a:moveTo>
                <a:cubicBezTo>
                  <a:pt x="79538" y="9525"/>
                  <a:pt x="80077" y="19661"/>
                  <a:pt x="76363" y="28575"/>
                </a:cubicBezTo>
                <a:cubicBezTo>
                  <a:pt x="71960" y="39142"/>
                  <a:pt x="57313" y="57150"/>
                  <a:pt x="57313" y="57150"/>
                </a:cubicBezTo>
                <a:cubicBezTo>
                  <a:pt x="47404" y="96791"/>
                  <a:pt x="59469" y="57603"/>
                  <a:pt x="43026" y="90488"/>
                </a:cubicBezTo>
                <a:cubicBezTo>
                  <a:pt x="35582" y="105375"/>
                  <a:pt x="41123" y="108962"/>
                  <a:pt x="28738" y="123825"/>
                </a:cubicBezTo>
                <a:cubicBezTo>
                  <a:pt x="0" y="158311"/>
                  <a:pt x="24141" y="113971"/>
                  <a:pt x="9688" y="1428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7" name="116 Forma libre"/>
          <p:cNvSpPr/>
          <p:nvPr/>
        </p:nvSpPr>
        <p:spPr>
          <a:xfrm>
            <a:off x="4906963" y="1101725"/>
            <a:ext cx="98425" cy="222250"/>
          </a:xfrm>
          <a:custGeom>
            <a:avLst/>
            <a:gdLst>
              <a:gd name="connsiteX0" fmla="*/ 7941 w 98428"/>
              <a:gd name="connsiteY0" fmla="*/ 7940 h 222252"/>
              <a:gd name="connsiteX1" fmla="*/ 31753 w 98428"/>
              <a:gd name="connsiteY1" fmla="*/ 31752 h 222252"/>
              <a:gd name="connsiteX2" fmla="*/ 46041 w 98428"/>
              <a:gd name="connsiteY2" fmla="*/ 41277 h 222252"/>
              <a:gd name="connsiteX3" fmla="*/ 50803 w 98428"/>
              <a:gd name="connsiteY3" fmla="*/ 55565 h 222252"/>
              <a:gd name="connsiteX4" fmla="*/ 65091 w 98428"/>
              <a:gd name="connsiteY4" fmla="*/ 65090 h 222252"/>
              <a:gd name="connsiteX5" fmla="*/ 74616 w 98428"/>
              <a:gd name="connsiteY5" fmla="*/ 79377 h 222252"/>
              <a:gd name="connsiteX6" fmla="*/ 79378 w 98428"/>
              <a:gd name="connsiteY6" fmla="*/ 93665 h 222252"/>
              <a:gd name="connsiteX7" fmla="*/ 84141 w 98428"/>
              <a:gd name="connsiteY7" fmla="*/ 117477 h 222252"/>
              <a:gd name="connsiteX8" fmla="*/ 93666 w 98428"/>
              <a:gd name="connsiteY8" fmla="*/ 131765 h 222252"/>
              <a:gd name="connsiteX9" fmla="*/ 98428 w 98428"/>
              <a:gd name="connsiteY9" fmla="*/ 146052 h 222252"/>
              <a:gd name="connsiteX10" fmla="*/ 93666 w 98428"/>
              <a:gd name="connsiteY10" fmla="*/ 222252 h 22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428" h="222252">
                <a:moveTo>
                  <a:pt x="7941" y="7940"/>
                </a:moveTo>
                <a:cubicBezTo>
                  <a:pt x="46044" y="33343"/>
                  <a:pt x="0" y="0"/>
                  <a:pt x="31753" y="31752"/>
                </a:cubicBezTo>
                <a:cubicBezTo>
                  <a:pt x="35801" y="35799"/>
                  <a:pt x="41278" y="38102"/>
                  <a:pt x="46041" y="41277"/>
                </a:cubicBezTo>
                <a:cubicBezTo>
                  <a:pt x="47628" y="46040"/>
                  <a:pt x="47667" y="51645"/>
                  <a:pt x="50803" y="55565"/>
                </a:cubicBezTo>
                <a:cubicBezTo>
                  <a:pt x="54379" y="60035"/>
                  <a:pt x="61043" y="61043"/>
                  <a:pt x="65091" y="65090"/>
                </a:cubicBezTo>
                <a:cubicBezTo>
                  <a:pt x="69138" y="69137"/>
                  <a:pt x="71441" y="74615"/>
                  <a:pt x="74616" y="79377"/>
                </a:cubicBezTo>
                <a:cubicBezTo>
                  <a:pt x="76203" y="84140"/>
                  <a:pt x="78160" y="88795"/>
                  <a:pt x="79378" y="93665"/>
                </a:cubicBezTo>
                <a:cubicBezTo>
                  <a:pt x="81341" y="101518"/>
                  <a:pt x="81299" y="109898"/>
                  <a:pt x="84141" y="117477"/>
                </a:cubicBezTo>
                <a:cubicBezTo>
                  <a:pt x="86151" y="122836"/>
                  <a:pt x="90491" y="127002"/>
                  <a:pt x="93666" y="131765"/>
                </a:cubicBezTo>
                <a:cubicBezTo>
                  <a:pt x="95253" y="136527"/>
                  <a:pt x="98428" y="141032"/>
                  <a:pt x="98428" y="146052"/>
                </a:cubicBezTo>
                <a:cubicBezTo>
                  <a:pt x="98428" y="171502"/>
                  <a:pt x="93666" y="196802"/>
                  <a:pt x="93666" y="22225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9" name="118 Forma libre"/>
          <p:cNvSpPr/>
          <p:nvPr/>
        </p:nvSpPr>
        <p:spPr>
          <a:xfrm>
            <a:off x="3967163" y="1128713"/>
            <a:ext cx="163512" cy="161925"/>
          </a:xfrm>
          <a:custGeom>
            <a:avLst/>
            <a:gdLst>
              <a:gd name="connsiteX0" fmla="*/ 0 w 164098"/>
              <a:gd name="connsiteY0" fmla="*/ 0 h 161925"/>
              <a:gd name="connsiteX1" fmla="*/ 33338 w 164098"/>
              <a:gd name="connsiteY1" fmla="*/ 4762 h 161925"/>
              <a:gd name="connsiteX2" fmla="*/ 47625 w 164098"/>
              <a:gd name="connsiteY2" fmla="*/ 14287 h 161925"/>
              <a:gd name="connsiteX3" fmla="*/ 61913 w 164098"/>
              <a:gd name="connsiteY3" fmla="*/ 19050 h 161925"/>
              <a:gd name="connsiteX4" fmla="*/ 90488 w 164098"/>
              <a:gd name="connsiteY4" fmla="*/ 33337 h 161925"/>
              <a:gd name="connsiteX5" fmla="*/ 104775 w 164098"/>
              <a:gd name="connsiteY5" fmla="*/ 42862 h 161925"/>
              <a:gd name="connsiteX6" fmla="*/ 119063 w 164098"/>
              <a:gd name="connsiteY6" fmla="*/ 47625 h 161925"/>
              <a:gd name="connsiteX7" fmla="*/ 142875 w 164098"/>
              <a:gd name="connsiteY7" fmla="*/ 85725 h 161925"/>
              <a:gd name="connsiteX8" fmla="*/ 161925 w 164098"/>
              <a:gd name="connsiteY8" fmla="*/ 119062 h 161925"/>
              <a:gd name="connsiteX9" fmla="*/ 161925 w 164098"/>
              <a:gd name="connsiteY9" fmla="*/ 161925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098" h="161925">
                <a:moveTo>
                  <a:pt x="0" y="0"/>
                </a:moveTo>
                <a:cubicBezTo>
                  <a:pt x="11113" y="1587"/>
                  <a:pt x="22586" y="1536"/>
                  <a:pt x="33338" y="4762"/>
                </a:cubicBezTo>
                <a:cubicBezTo>
                  <a:pt x="38820" y="6407"/>
                  <a:pt x="42506" y="11727"/>
                  <a:pt x="47625" y="14287"/>
                </a:cubicBezTo>
                <a:cubicBezTo>
                  <a:pt x="52115" y="16532"/>
                  <a:pt x="57423" y="16805"/>
                  <a:pt x="61913" y="19050"/>
                </a:cubicBezTo>
                <a:cubicBezTo>
                  <a:pt x="98835" y="37511"/>
                  <a:pt x="54581" y="21370"/>
                  <a:pt x="90488" y="33337"/>
                </a:cubicBezTo>
                <a:cubicBezTo>
                  <a:pt x="95250" y="36512"/>
                  <a:pt x="99656" y="40302"/>
                  <a:pt x="104775" y="42862"/>
                </a:cubicBezTo>
                <a:cubicBezTo>
                  <a:pt x="109265" y="45107"/>
                  <a:pt x="115206" y="44411"/>
                  <a:pt x="119063" y="47625"/>
                </a:cubicBezTo>
                <a:cubicBezTo>
                  <a:pt x="131479" y="57972"/>
                  <a:pt x="135283" y="72440"/>
                  <a:pt x="142875" y="85725"/>
                </a:cubicBezTo>
                <a:cubicBezTo>
                  <a:pt x="147817" y="94373"/>
                  <a:pt x="160410" y="109214"/>
                  <a:pt x="161925" y="119062"/>
                </a:cubicBezTo>
                <a:cubicBezTo>
                  <a:pt x="164098" y="133184"/>
                  <a:pt x="161925" y="147637"/>
                  <a:pt x="161925" y="16192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0" name="119 Forma libre"/>
          <p:cNvSpPr/>
          <p:nvPr/>
        </p:nvSpPr>
        <p:spPr>
          <a:xfrm>
            <a:off x="3819525" y="2000250"/>
            <a:ext cx="209550" cy="111125"/>
          </a:xfrm>
          <a:custGeom>
            <a:avLst/>
            <a:gdLst>
              <a:gd name="connsiteX0" fmla="*/ 0 w 209550"/>
              <a:gd name="connsiteY0" fmla="*/ 0 h 110958"/>
              <a:gd name="connsiteX1" fmla="*/ 14287 w 209550"/>
              <a:gd name="connsiteY1" fmla="*/ 14288 h 110958"/>
              <a:gd name="connsiteX2" fmla="*/ 28575 w 209550"/>
              <a:gd name="connsiteY2" fmla="*/ 23813 h 110958"/>
              <a:gd name="connsiteX3" fmla="*/ 52387 w 209550"/>
              <a:gd name="connsiteY3" fmla="*/ 66675 h 110958"/>
              <a:gd name="connsiteX4" fmla="*/ 76200 w 209550"/>
              <a:gd name="connsiteY4" fmla="*/ 71438 h 110958"/>
              <a:gd name="connsiteX5" fmla="*/ 104775 w 209550"/>
              <a:gd name="connsiteY5" fmla="*/ 80963 h 110958"/>
              <a:gd name="connsiteX6" fmla="*/ 123825 w 209550"/>
              <a:gd name="connsiteY6" fmla="*/ 90488 h 110958"/>
              <a:gd name="connsiteX7" fmla="*/ 157162 w 209550"/>
              <a:gd name="connsiteY7" fmla="*/ 100013 h 110958"/>
              <a:gd name="connsiteX8" fmla="*/ 185737 w 209550"/>
              <a:gd name="connsiteY8" fmla="*/ 109538 h 110958"/>
              <a:gd name="connsiteX9" fmla="*/ 209550 w 209550"/>
              <a:gd name="connsiteY9" fmla="*/ 109538 h 11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550" h="110958">
                <a:moveTo>
                  <a:pt x="0" y="0"/>
                </a:moveTo>
                <a:cubicBezTo>
                  <a:pt x="4762" y="4763"/>
                  <a:pt x="9113" y="9976"/>
                  <a:pt x="14287" y="14288"/>
                </a:cubicBezTo>
                <a:cubicBezTo>
                  <a:pt x="18684" y="17952"/>
                  <a:pt x="25541" y="18959"/>
                  <a:pt x="28575" y="23813"/>
                </a:cubicBezTo>
                <a:cubicBezTo>
                  <a:pt x="40572" y="43007"/>
                  <a:pt x="30771" y="55867"/>
                  <a:pt x="52387" y="66675"/>
                </a:cubicBezTo>
                <a:cubicBezTo>
                  <a:pt x="59627" y="70295"/>
                  <a:pt x="68390" y="69308"/>
                  <a:pt x="76200" y="71438"/>
                </a:cubicBezTo>
                <a:cubicBezTo>
                  <a:pt x="85886" y="74080"/>
                  <a:pt x="95795" y="76473"/>
                  <a:pt x="104775" y="80963"/>
                </a:cubicBezTo>
                <a:cubicBezTo>
                  <a:pt x="111125" y="84138"/>
                  <a:pt x="117299" y="87691"/>
                  <a:pt x="123825" y="90488"/>
                </a:cubicBezTo>
                <a:cubicBezTo>
                  <a:pt x="136267" y="95820"/>
                  <a:pt x="143744" y="95987"/>
                  <a:pt x="157162" y="100013"/>
                </a:cubicBezTo>
                <a:cubicBezTo>
                  <a:pt x="166779" y="102898"/>
                  <a:pt x="175859" y="107742"/>
                  <a:pt x="185737" y="109538"/>
                </a:cubicBezTo>
                <a:cubicBezTo>
                  <a:pt x="193547" y="110958"/>
                  <a:pt x="201612" y="109538"/>
                  <a:pt x="209550" y="10953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4438650" y="2230438"/>
            <a:ext cx="134938" cy="74612"/>
          </a:xfrm>
          <a:custGeom>
            <a:avLst/>
            <a:gdLst>
              <a:gd name="connsiteX0" fmla="*/ 0 w 134473"/>
              <a:gd name="connsiteY0" fmla="*/ 8379 h 74358"/>
              <a:gd name="connsiteX1" fmla="*/ 57150 w 134473"/>
              <a:gd name="connsiteY1" fmla="*/ 8379 h 74358"/>
              <a:gd name="connsiteX2" fmla="*/ 85725 w 134473"/>
              <a:gd name="connsiteY2" fmla="*/ 17904 h 74358"/>
              <a:gd name="connsiteX3" fmla="*/ 114300 w 134473"/>
              <a:gd name="connsiteY3" fmla="*/ 36954 h 74358"/>
              <a:gd name="connsiteX4" fmla="*/ 119062 w 134473"/>
              <a:gd name="connsiteY4" fmla="*/ 51242 h 74358"/>
              <a:gd name="connsiteX5" fmla="*/ 133350 w 134473"/>
              <a:gd name="connsiteY5" fmla="*/ 70292 h 7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73" h="74358">
                <a:moveTo>
                  <a:pt x="0" y="8379"/>
                </a:moveTo>
                <a:cubicBezTo>
                  <a:pt x="25140" y="0"/>
                  <a:pt x="17274" y="404"/>
                  <a:pt x="57150" y="8379"/>
                </a:cubicBezTo>
                <a:cubicBezTo>
                  <a:pt x="66995" y="10348"/>
                  <a:pt x="85725" y="17904"/>
                  <a:pt x="85725" y="17904"/>
                </a:cubicBezTo>
                <a:cubicBezTo>
                  <a:pt x="95250" y="24254"/>
                  <a:pt x="110680" y="26094"/>
                  <a:pt x="114300" y="36954"/>
                </a:cubicBezTo>
                <a:cubicBezTo>
                  <a:pt x="115887" y="41717"/>
                  <a:pt x="116277" y="47065"/>
                  <a:pt x="119062" y="51242"/>
                </a:cubicBezTo>
                <a:cubicBezTo>
                  <a:pt x="134473" y="74358"/>
                  <a:pt x="133350" y="56977"/>
                  <a:pt x="133350" y="7029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2" name="121 Forma libre"/>
          <p:cNvSpPr/>
          <p:nvPr/>
        </p:nvSpPr>
        <p:spPr>
          <a:xfrm>
            <a:off x="5099050" y="1638300"/>
            <a:ext cx="68263" cy="204788"/>
          </a:xfrm>
          <a:custGeom>
            <a:avLst/>
            <a:gdLst>
              <a:gd name="connsiteX0" fmla="*/ 877 w 67552"/>
              <a:gd name="connsiteY0" fmla="*/ 0 h 204788"/>
              <a:gd name="connsiteX1" fmla="*/ 5640 w 67552"/>
              <a:gd name="connsiteY1" fmla="*/ 76200 h 204788"/>
              <a:gd name="connsiteX2" fmla="*/ 24690 w 67552"/>
              <a:gd name="connsiteY2" fmla="*/ 104775 h 204788"/>
              <a:gd name="connsiteX3" fmla="*/ 34215 w 67552"/>
              <a:gd name="connsiteY3" fmla="*/ 138113 h 204788"/>
              <a:gd name="connsiteX4" fmla="*/ 38977 w 67552"/>
              <a:gd name="connsiteY4" fmla="*/ 157163 h 204788"/>
              <a:gd name="connsiteX5" fmla="*/ 53265 w 67552"/>
              <a:gd name="connsiteY5" fmla="*/ 171450 h 204788"/>
              <a:gd name="connsiteX6" fmla="*/ 67552 w 67552"/>
              <a:gd name="connsiteY6" fmla="*/ 204788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552" h="204788">
                <a:moveTo>
                  <a:pt x="877" y="0"/>
                </a:moveTo>
                <a:cubicBezTo>
                  <a:pt x="2465" y="25400"/>
                  <a:pt x="0" y="51383"/>
                  <a:pt x="5640" y="76200"/>
                </a:cubicBezTo>
                <a:cubicBezTo>
                  <a:pt x="8177" y="87363"/>
                  <a:pt x="24690" y="104775"/>
                  <a:pt x="24690" y="104775"/>
                </a:cubicBezTo>
                <a:cubicBezTo>
                  <a:pt x="39576" y="164326"/>
                  <a:pt x="20551" y="90287"/>
                  <a:pt x="34215" y="138113"/>
                </a:cubicBezTo>
                <a:cubicBezTo>
                  <a:pt x="36013" y="144407"/>
                  <a:pt x="35730" y="151480"/>
                  <a:pt x="38977" y="157163"/>
                </a:cubicBezTo>
                <a:cubicBezTo>
                  <a:pt x="42319" y="163011"/>
                  <a:pt x="48502" y="166688"/>
                  <a:pt x="53265" y="171450"/>
                </a:cubicBezTo>
                <a:cubicBezTo>
                  <a:pt x="63500" y="202155"/>
                  <a:pt x="55691" y="192925"/>
                  <a:pt x="67552" y="20478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3" name="122 Forma libre"/>
          <p:cNvSpPr/>
          <p:nvPr/>
        </p:nvSpPr>
        <p:spPr>
          <a:xfrm>
            <a:off x="5657850" y="1295400"/>
            <a:ext cx="42863" cy="200025"/>
          </a:xfrm>
          <a:custGeom>
            <a:avLst/>
            <a:gdLst>
              <a:gd name="connsiteX0" fmla="*/ 0 w 42862"/>
              <a:gd name="connsiteY0" fmla="*/ 0 h 200025"/>
              <a:gd name="connsiteX1" fmla="*/ 9525 w 42862"/>
              <a:gd name="connsiteY1" fmla="*/ 19050 h 200025"/>
              <a:gd name="connsiteX2" fmla="*/ 19050 w 42862"/>
              <a:gd name="connsiteY2" fmla="*/ 33338 h 200025"/>
              <a:gd name="connsiteX3" fmla="*/ 23812 w 42862"/>
              <a:gd name="connsiteY3" fmla="*/ 66675 h 200025"/>
              <a:gd name="connsiteX4" fmla="*/ 42862 w 42862"/>
              <a:gd name="connsiteY4" fmla="*/ 95250 h 200025"/>
              <a:gd name="connsiteX5" fmla="*/ 42862 w 42862"/>
              <a:gd name="connsiteY5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62" h="200025">
                <a:moveTo>
                  <a:pt x="0" y="0"/>
                </a:moveTo>
                <a:cubicBezTo>
                  <a:pt x="3175" y="6350"/>
                  <a:pt x="6003" y="12886"/>
                  <a:pt x="9525" y="19050"/>
                </a:cubicBezTo>
                <a:cubicBezTo>
                  <a:pt x="12365" y="24020"/>
                  <a:pt x="17405" y="27855"/>
                  <a:pt x="19050" y="33338"/>
                </a:cubicBezTo>
                <a:cubicBezTo>
                  <a:pt x="22275" y="44090"/>
                  <a:pt x="19782" y="56198"/>
                  <a:pt x="23812" y="66675"/>
                </a:cubicBezTo>
                <a:cubicBezTo>
                  <a:pt x="27921" y="77360"/>
                  <a:pt x="42862" y="83802"/>
                  <a:pt x="42862" y="95250"/>
                </a:cubicBezTo>
                <a:lnTo>
                  <a:pt x="42862" y="20002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4" name="123 Forma libre"/>
          <p:cNvSpPr/>
          <p:nvPr/>
        </p:nvSpPr>
        <p:spPr>
          <a:xfrm>
            <a:off x="5776913" y="1795463"/>
            <a:ext cx="80962" cy="160337"/>
          </a:xfrm>
          <a:custGeom>
            <a:avLst/>
            <a:gdLst>
              <a:gd name="connsiteX0" fmla="*/ 0 w 81169"/>
              <a:gd name="connsiteY0" fmla="*/ 0 h 160711"/>
              <a:gd name="connsiteX1" fmla="*/ 4763 w 81169"/>
              <a:gd name="connsiteY1" fmla="*/ 95250 h 160711"/>
              <a:gd name="connsiteX2" fmla="*/ 9525 w 81169"/>
              <a:gd name="connsiteY2" fmla="*/ 109537 h 160711"/>
              <a:gd name="connsiteX3" fmla="*/ 42863 w 81169"/>
              <a:gd name="connsiteY3" fmla="*/ 123825 h 160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169" h="160711">
                <a:moveTo>
                  <a:pt x="0" y="0"/>
                </a:moveTo>
                <a:cubicBezTo>
                  <a:pt x="1588" y="31750"/>
                  <a:pt x="2009" y="63580"/>
                  <a:pt x="4763" y="95250"/>
                </a:cubicBezTo>
                <a:cubicBezTo>
                  <a:pt x="5198" y="100251"/>
                  <a:pt x="5440" y="106619"/>
                  <a:pt x="9525" y="109537"/>
                </a:cubicBezTo>
                <a:cubicBezTo>
                  <a:pt x="81169" y="160711"/>
                  <a:pt x="21845" y="102807"/>
                  <a:pt x="42863" y="12382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5" name="124 Forma libre"/>
          <p:cNvSpPr/>
          <p:nvPr/>
        </p:nvSpPr>
        <p:spPr>
          <a:xfrm>
            <a:off x="6634163" y="1381125"/>
            <a:ext cx="71437" cy="157163"/>
          </a:xfrm>
          <a:custGeom>
            <a:avLst/>
            <a:gdLst>
              <a:gd name="connsiteX0" fmla="*/ 0 w 71694"/>
              <a:gd name="connsiteY0" fmla="*/ 4041 h 156441"/>
              <a:gd name="connsiteX1" fmla="*/ 19050 w 71694"/>
              <a:gd name="connsiteY1" fmla="*/ 23091 h 156441"/>
              <a:gd name="connsiteX2" fmla="*/ 33338 w 71694"/>
              <a:gd name="connsiteY2" fmla="*/ 32616 h 156441"/>
              <a:gd name="connsiteX3" fmla="*/ 38100 w 71694"/>
              <a:gd name="connsiteY3" fmla="*/ 46903 h 156441"/>
              <a:gd name="connsiteX4" fmla="*/ 42863 w 71694"/>
              <a:gd name="connsiteY4" fmla="*/ 65953 h 156441"/>
              <a:gd name="connsiteX5" fmla="*/ 61913 w 71694"/>
              <a:gd name="connsiteY5" fmla="*/ 94528 h 156441"/>
              <a:gd name="connsiteX6" fmla="*/ 66675 w 71694"/>
              <a:gd name="connsiteY6" fmla="*/ 156441 h 15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94" h="156441">
                <a:moveTo>
                  <a:pt x="0" y="4041"/>
                </a:moveTo>
                <a:cubicBezTo>
                  <a:pt x="31174" y="14431"/>
                  <a:pt x="577" y="0"/>
                  <a:pt x="19050" y="23091"/>
                </a:cubicBezTo>
                <a:cubicBezTo>
                  <a:pt x="22626" y="27561"/>
                  <a:pt x="28575" y="29441"/>
                  <a:pt x="33338" y="32616"/>
                </a:cubicBezTo>
                <a:cubicBezTo>
                  <a:pt x="34925" y="37378"/>
                  <a:pt x="36721" y="42076"/>
                  <a:pt x="38100" y="46903"/>
                </a:cubicBezTo>
                <a:cubicBezTo>
                  <a:pt x="39898" y="53197"/>
                  <a:pt x="39936" y="60099"/>
                  <a:pt x="42863" y="65953"/>
                </a:cubicBezTo>
                <a:cubicBezTo>
                  <a:pt x="47983" y="76192"/>
                  <a:pt x="61913" y="94528"/>
                  <a:pt x="61913" y="94528"/>
                </a:cubicBezTo>
                <a:cubicBezTo>
                  <a:pt x="71694" y="123877"/>
                  <a:pt x="66675" y="103796"/>
                  <a:pt x="66675" y="156441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6" name="125 Forma libre"/>
          <p:cNvSpPr/>
          <p:nvPr/>
        </p:nvSpPr>
        <p:spPr>
          <a:xfrm>
            <a:off x="6967538" y="1804988"/>
            <a:ext cx="23812" cy="138112"/>
          </a:xfrm>
          <a:custGeom>
            <a:avLst/>
            <a:gdLst>
              <a:gd name="connsiteX0" fmla="*/ 23813 w 23813"/>
              <a:gd name="connsiteY0" fmla="*/ 0 h 138112"/>
              <a:gd name="connsiteX1" fmla="*/ 19050 w 23813"/>
              <a:gd name="connsiteY1" fmla="*/ 14287 h 138112"/>
              <a:gd name="connsiteX2" fmla="*/ 0 w 23813"/>
              <a:gd name="connsiteY2" fmla="*/ 47625 h 138112"/>
              <a:gd name="connsiteX3" fmla="*/ 9525 w 23813"/>
              <a:gd name="connsiteY3" fmla="*/ 114300 h 138112"/>
              <a:gd name="connsiteX4" fmla="*/ 19050 w 23813"/>
              <a:gd name="connsiteY4" fmla="*/ 128587 h 138112"/>
              <a:gd name="connsiteX5" fmla="*/ 23813 w 23813"/>
              <a:gd name="connsiteY5" fmla="*/ 138112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3" h="138112">
                <a:moveTo>
                  <a:pt x="23813" y="0"/>
                </a:moveTo>
                <a:cubicBezTo>
                  <a:pt x="22225" y="4762"/>
                  <a:pt x="21028" y="9673"/>
                  <a:pt x="19050" y="14287"/>
                </a:cubicBezTo>
                <a:cubicBezTo>
                  <a:pt x="11798" y="31207"/>
                  <a:pt x="9566" y="33275"/>
                  <a:pt x="0" y="47625"/>
                </a:cubicBezTo>
                <a:cubicBezTo>
                  <a:pt x="839" y="56016"/>
                  <a:pt x="2771" y="98540"/>
                  <a:pt x="9525" y="114300"/>
                </a:cubicBezTo>
                <a:cubicBezTo>
                  <a:pt x="11780" y="119561"/>
                  <a:pt x="16105" y="123679"/>
                  <a:pt x="19050" y="128587"/>
                </a:cubicBezTo>
                <a:cubicBezTo>
                  <a:pt x="20876" y="131631"/>
                  <a:pt x="22225" y="134937"/>
                  <a:pt x="23813" y="13811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7" name="126 Forma libre"/>
          <p:cNvSpPr/>
          <p:nvPr/>
        </p:nvSpPr>
        <p:spPr>
          <a:xfrm>
            <a:off x="8143875" y="1404938"/>
            <a:ext cx="71438" cy="90487"/>
          </a:xfrm>
          <a:custGeom>
            <a:avLst/>
            <a:gdLst>
              <a:gd name="connsiteX0" fmla="*/ 4041 w 71101"/>
              <a:gd name="connsiteY0" fmla="*/ 0 h 90487"/>
              <a:gd name="connsiteX1" fmla="*/ 23091 w 71101"/>
              <a:gd name="connsiteY1" fmla="*/ 19050 h 90487"/>
              <a:gd name="connsiteX2" fmla="*/ 32616 w 71101"/>
              <a:gd name="connsiteY2" fmla="*/ 33337 h 90487"/>
              <a:gd name="connsiteX3" fmla="*/ 46904 w 71101"/>
              <a:gd name="connsiteY3" fmla="*/ 42862 h 90487"/>
              <a:gd name="connsiteX4" fmla="*/ 70716 w 71101"/>
              <a:gd name="connsiteY4" fmla="*/ 85725 h 90487"/>
              <a:gd name="connsiteX5" fmla="*/ 70716 w 71101"/>
              <a:gd name="connsiteY5" fmla="*/ 90487 h 90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01" h="90487">
                <a:moveTo>
                  <a:pt x="4041" y="0"/>
                </a:moveTo>
                <a:cubicBezTo>
                  <a:pt x="14433" y="31172"/>
                  <a:pt x="0" y="577"/>
                  <a:pt x="23091" y="19050"/>
                </a:cubicBezTo>
                <a:cubicBezTo>
                  <a:pt x="27560" y="22626"/>
                  <a:pt x="28569" y="29290"/>
                  <a:pt x="32616" y="33337"/>
                </a:cubicBezTo>
                <a:cubicBezTo>
                  <a:pt x="36664" y="37384"/>
                  <a:pt x="42141" y="39687"/>
                  <a:pt x="46904" y="42862"/>
                </a:cubicBezTo>
                <a:cubicBezTo>
                  <a:pt x="61095" y="64148"/>
                  <a:pt x="65686" y="65605"/>
                  <a:pt x="70716" y="85725"/>
                </a:cubicBezTo>
                <a:cubicBezTo>
                  <a:pt x="71101" y="87265"/>
                  <a:pt x="70716" y="88900"/>
                  <a:pt x="70716" y="9048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8" name="127 Forma libre"/>
          <p:cNvSpPr/>
          <p:nvPr/>
        </p:nvSpPr>
        <p:spPr>
          <a:xfrm>
            <a:off x="9315450" y="1323975"/>
            <a:ext cx="66675" cy="185738"/>
          </a:xfrm>
          <a:custGeom>
            <a:avLst/>
            <a:gdLst>
              <a:gd name="connsiteX0" fmla="*/ 61912 w 66675"/>
              <a:gd name="connsiteY0" fmla="*/ 0 h 185738"/>
              <a:gd name="connsiteX1" fmla="*/ 66675 w 66675"/>
              <a:gd name="connsiteY1" fmla="*/ 14288 h 185738"/>
              <a:gd name="connsiteX2" fmla="*/ 61912 w 66675"/>
              <a:gd name="connsiteY2" fmla="*/ 85725 h 185738"/>
              <a:gd name="connsiteX3" fmla="*/ 47625 w 66675"/>
              <a:gd name="connsiteY3" fmla="*/ 114300 h 185738"/>
              <a:gd name="connsiteX4" fmla="*/ 38100 w 66675"/>
              <a:gd name="connsiteY4" fmla="*/ 142875 h 185738"/>
              <a:gd name="connsiteX5" fmla="*/ 4762 w 66675"/>
              <a:gd name="connsiteY5" fmla="*/ 185738 h 185738"/>
              <a:gd name="connsiteX6" fmla="*/ 0 w 66675"/>
              <a:gd name="connsiteY6" fmla="*/ 185738 h 18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675" h="185738">
                <a:moveTo>
                  <a:pt x="61912" y="0"/>
                </a:moveTo>
                <a:cubicBezTo>
                  <a:pt x="63500" y="4763"/>
                  <a:pt x="66675" y="9268"/>
                  <a:pt x="66675" y="14288"/>
                </a:cubicBezTo>
                <a:cubicBezTo>
                  <a:pt x="66675" y="38153"/>
                  <a:pt x="64547" y="62006"/>
                  <a:pt x="61912" y="85725"/>
                </a:cubicBezTo>
                <a:cubicBezTo>
                  <a:pt x="59982" y="103098"/>
                  <a:pt x="54643" y="98510"/>
                  <a:pt x="47625" y="114300"/>
                </a:cubicBezTo>
                <a:cubicBezTo>
                  <a:pt x="43547" y="123475"/>
                  <a:pt x="41275" y="133350"/>
                  <a:pt x="38100" y="142875"/>
                </a:cubicBezTo>
                <a:cubicBezTo>
                  <a:pt x="33068" y="157969"/>
                  <a:pt x="26177" y="185738"/>
                  <a:pt x="4762" y="185738"/>
                </a:cubicBezTo>
                <a:lnTo>
                  <a:pt x="0" y="185738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0" name="129 Forma libre"/>
          <p:cNvSpPr/>
          <p:nvPr/>
        </p:nvSpPr>
        <p:spPr>
          <a:xfrm>
            <a:off x="8743950" y="2266950"/>
            <a:ext cx="223838" cy="66675"/>
          </a:xfrm>
          <a:custGeom>
            <a:avLst/>
            <a:gdLst>
              <a:gd name="connsiteX0" fmla="*/ 0 w 224735"/>
              <a:gd name="connsiteY0" fmla="*/ 66675 h 66675"/>
              <a:gd name="connsiteX1" fmla="*/ 142875 w 224735"/>
              <a:gd name="connsiteY1" fmla="*/ 61913 h 66675"/>
              <a:gd name="connsiteX2" fmla="*/ 166687 w 224735"/>
              <a:gd name="connsiteY2" fmla="*/ 57150 h 66675"/>
              <a:gd name="connsiteX3" fmla="*/ 195262 w 224735"/>
              <a:gd name="connsiteY3" fmla="*/ 52388 h 66675"/>
              <a:gd name="connsiteX4" fmla="*/ 209550 w 224735"/>
              <a:gd name="connsiteY4" fmla="*/ 47625 h 66675"/>
              <a:gd name="connsiteX5" fmla="*/ 223837 w 224735"/>
              <a:gd name="connsiteY5" fmla="*/ 19050 h 66675"/>
              <a:gd name="connsiteX6" fmla="*/ 223837 w 224735"/>
              <a:gd name="connsiteY6" fmla="*/ 0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735" h="66675">
                <a:moveTo>
                  <a:pt x="0" y="66675"/>
                </a:moveTo>
                <a:cubicBezTo>
                  <a:pt x="47625" y="65088"/>
                  <a:pt x="95301" y="64632"/>
                  <a:pt x="142875" y="61913"/>
                </a:cubicBezTo>
                <a:cubicBezTo>
                  <a:pt x="150956" y="61451"/>
                  <a:pt x="158723" y="58598"/>
                  <a:pt x="166687" y="57150"/>
                </a:cubicBezTo>
                <a:cubicBezTo>
                  <a:pt x="176188" y="55423"/>
                  <a:pt x="185737" y="53975"/>
                  <a:pt x="195262" y="52388"/>
                </a:cubicBezTo>
                <a:cubicBezTo>
                  <a:pt x="200025" y="50800"/>
                  <a:pt x="205630" y="50761"/>
                  <a:pt x="209550" y="47625"/>
                </a:cubicBezTo>
                <a:cubicBezTo>
                  <a:pt x="215636" y="42756"/>
                  <a:pt x="222724" y="26844"/>
                  <a:pt x="223837" y="19050"/>
                </a:cubicBezTo>
                <a:cubicBezTo>
                  <a:pt x="224735" y="12764"/>
                  <a:pt x="223837" y="6350"/>
                  <a:pt x="223837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1" name="130 Forma libre"/>
          <p:cNvSpPr/>
          <p:nvPr/>
        </p:nvSpPr>
        <p:spPr>
          <a:xfrm>
            <a:off x="9332913" y="2152650"/>
            <a:ext cx="87312" cy="123825"/>
          </a:xfrm>
          <a:custGeom>
            <a:avLst/>
            <a:gdLst>
              <a:gd name="connsiteX0" fmla="*/ 86709 w 86709"/>
              <a:gd name="connsiteY0" fmla="*/ 0 h 123825"/>
              <a:gd name="connsiteX1" fmla="*/ 62896 w 86709"/>
              <a:gd name="connsiteY1" fmla="*/ 4763 h 123825"/>
              <a:gd name="connsiteX2" fmla="*/ 58134 w 86709"/>
              <a:gd name="connsiteY2" fmla="*/ 19050 h 123825"/>
              <a:gd name="connsiteX3" fmla="*/ 24796 w 86709"/>
              <a:gd name="connsiteY3" fmla="*/ 52388 h 123825"/>
              <a:gd name="connsiteX4" fmla="*/ 15271 w 86709"/>
              <a:gd name="connsiteY4" fmla="*/ 71438 h 123825"/>
              <a:gd name="connsiteX5" fmla="*/ 984 w 86709"/>
              <a:gd name="connsiteY5" fmla="*/ 100013 h 123825"/>
              <a:gd name="connsiteX6" fmla="*/ 984 w 86709"/>
              <a:gd name="connsiteY6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09" h="123825">
                <a:moveTo>
                  <a:pt x="86709" y="0"/>
                </a:moveTo>
                <a:cubicBezTo>
                  <a:pt x="78771" y="1588"/>
                  <a:pt x="69631" y="273"/>
                  <a:pt x="62896" y="4763"/>
                </a:cubicBezTo>
                <a:cubicBezTo>
                  <a:pt x="58719" y="7548"/>
                  <a:pt x="60572" y="14662"/>
                  <a:pt x="58134" y="19050"/>
                </a:cubicBezTo>
                <a:cubicBezTo>
                  <a:pt x="40766" y="50313"/>
                  <a:pt x="47985" y="44658"/>
                  <a:pt x="24796" y="52388"/>
                </a:cubicBezTo>
                <a:cubicBezTo>
                  <a:pt x="21621" y="58738"/>
                  <a:pt x="18793" y="65274"/>
                  <a:pt x="15271" y="71438"/>
                </a:cubicBezTo>
                <a:cubicBezTo>
                  <a:pt x="8463" y="83353"/>
                  <a:pt x="2730" y="86040"/>
                  <a:pt x="984" y="100013"/>
                </a:cubicBezTo>
                <a:cubicBezTo>
                  <a:pt x="0" y="107889"/>
                  <a:pt x="984" y="115888"/>
                  <a:pt x="984" y="12382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2" name="131 Forma libre"/>
          <p:cNvSpPr/>
          <p:nvPr/>
        </p:nvSpPr>
        <p:spPr>
          <a:xfrm>
            <a:off x="8991600" y="3138488"/>
            <a:ext cx="114300" cy="66675"/>
          </a:xfrm>
          <a:custGeom>
            <a:avLst/>
            <a:gdLst>
              <a:gd name="connsiteX0" fmla="*/ 0 w 114300"/>
              <a:gd name="connsiteY0" fmla="*/ 0 h 66675"/>
              <a:gd name="connsiteX1" fmla="*/ 9525 w 114300"/>
              <a:gd name="connsiteY1" fmla="*/ 28575 h 66675"/>
              <a:gd name="connsiteX2" fmla="*/ 52387 w 114300"/>
              <a:gd name="connsiteY2" fmla="*/ 52387 h 66675"/>
              <a:gd name="connsiteX3" fmla="*/ 76200 w 114300"/>
              <a:gd name="connsiteY3" fmla="*/ 57150 h 66675"/>
              <a:gd name="connsiteX4" fmla="*/ 114300 w 114300"/>
              <a:gd name="connsiteY4" fmla="*/ 66675 h 6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66675">
                <a:moveTo>
                  <a:pt x="0" y="0"/>
                </a:moveTo>
                <a:cubicBezTo>
                  <a:pt x="3175" y="9525"/>
                  <a:pt x="1171" y="23006"/>
                  <a:pt x="9525" y="28575"/>
                </a:cubicBezTo>
                <a:cubicBezTo>
                  <a:pt x="30811" y="42765"/>
                  <a:pt x="32268" y="47357"/>
                  <a:pt x="52387" y="52387"/>
                </a:cubicBezTo>
                <a:cubicBezTo>
                  <a:pt x="60240" y="54350"/>
                  <a:pt x="68215" y="55819"/>
                  <a:pt x="76200" y="57150"/>
                </a:cubicBezTo>
                <a:cubicBezTo>
                  <a:pt x="112776" y="63246"/>
                  <a:pt x="101396" y="53771"/>
                  <a:pt x="114300" y="666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" name="132 Forma libre"/>
          <p:cNvSpPr/>
          <p:nvPr/>
        </p:nvSpPr>
        <p:spPr>
          <a:xfrm>
            <a:off x="8329613" y="3209925"/>
            <a:ext cx="152400" cy="82550"/>
          </a:xfrm>
          <a:custGeom>
            <a:avLst/>
            <a:gdLst>
              <a:gd name="connsiteX0" fmla="*/ 0 w 152400"/>
              <a:gd name="connsiteY0" fmla="*/ 0 h 82503"/>
              <a:gd name="connsiteX1" fmla="*/ 14288 w 152400"/>
              <a:gd name="connsiteY1" fmla="*/ 4763 h 82503"/>
              <a:gd name="connsiteX2" fmla="*/ 42863 w 152400"/>
              <a:gd name="connsiteY2" fmla="*/ 9525 h 82503"/>
              <a:gd name="connsiteX3" fmla="*/ 47625 w 152400"/>
              <a:gd name="connsiteY3" fmla="*/ 23813 h 82503"/>
              <a:gd name="connsiteX4" fmla="*/ 61913 w 152400"/>
              <a:gd name="connsiteY4" fmla="*/ 33338 h 82503"/>
              <a:gd name="connsiteX5" fmla="*/ 100013 w 152400"/>
              <a:gd name="connsiteY5" fmla="*/ 66675 h 82503"/>
              <a:gd name="connsiteX6" fmla="*/ 114300 w 152400"/>
              <a:gd name="connsiteY6" fmla="*/ 76200 h 82503"/>
              <a:gd name="connsiteX7" fmla="*/ 152400 w 152400"/>
              <a:gd name="connsiteY7" fmla="*/ 80963 h 8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400" h="82503">
                <a:moveTo>
                  <a:pt x="0" y="0"/>
                </a:moveTo>
                <a:cubicBezTo>
                  <a:pt x="4763" y="1588"/>
                  <a:pt x="9387" y="3674"/>
                  <a:pt x="14288" y="4763"/>
                </a:cubicBezTo>
                <a:cubicBezTo>
                  <a:pt x="23714" y="6858"/>
                  <a:pt x="34479" y="4734"/>
                  <a:pt x="42863" y="9525"/>
                </a:cubicBezTo>
                <a:cubicBezTo>
                  <a:pt x="47222" y="12016"/>
                  <a:pt x="44489" y="19893"/>
                  <a:pt x="47625" y="23813"/>
                </a:cubicBezTo>
                <a:cubicBezTo>
                  <a:pt x="51201" y="28283"/>
                  <a:pt x="57150" y="30163"/>
                  <a:pt x="61913" y="33338"/>
                </a:cubicBezTo>
                <a:cubicBezTo>
                  <a:pt x="77788" y="57150"/>
                  <a:pt x="66675" y="44450"/>
                  <a:pt x="100013" y="66675"/>
                </a:cubicBezTo>
                <a:cubicBezTo>
                  <a:pt x="104775" y="69850"/>
                  <a:pt x="108747" y="74812"/>
                  <a:pt x="114300" y="76200"/>
                </a:cubicBezTo>
                <a:cubicBezTo>
                  <a:pt x="139510" y="82503"/>
                  <a:pt x="126805" y="80963"/>
                  <a:pt x="152400" y="809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4" name="133 Forma libre"/>
          <p:cNvSpPr/>
          <p:nvPr/>
        </p:nvSpPr>
        <p:spPr>
          <a:xfrm>
            <a:off x="7881938" y="3952875"/>
            <a:ext cx="171450" cy="114300"/>
          </a:xfrm>
          <a:custGeom>
            <a:avLst/>
            <a:gdLst>
              <a:gd name="connsiteX0" fmla="*/ 171450 w 171450"/>
              <a:gd name="connsiteY0" fmla="*/ 0 h 114300"/>
              <a:gd name="connsiteX1" fmla="*/ 152400 w 171450"/>
              <a:gd name="connsiteY1" fmla="*/ 4763 h 114300"/>
              <a:gd name="connsiteX2" fmla="*/ 142875 w 171450"/>
              <a:gd name="connsiteY2" fmla="*/ 19050 h 114300"/>
              <a:gd name="connsiteX3" fmla="*/ 114300 w 171450"/>
              <a:gd name="connsiteY3" fmla="*/ 33338 h 114300"/>
              <a:gd name="connsiteX4" fmla="*/ 100013 w 171450"/>
              <a:gd name="connsiteY4" fmla="*/ 47625 h 114300"/>
              <a:gd name="connsiteX5" fmla="*/ 85725 w 171450"/>
              <a:gd name="connsiteY5" fmla="*/ 52388 h 114300"/>
              <a:gd name="connsiteX6" fmla="*/ 76200 w 171450"/>
              <a:gd name="connsiteY6" fmla="*/ 66675 h 114300"/>
              <a:gd name="connsiteX7" fmla="*/ 61913 w 171450"/>
              <a:gd name="connsiteY7" fmla="*/ 71438 h 114300"/>
              <a:gd name="connsiteX8" fmla="*/ 19050 w 171450"/>
              <a:gd name="connsiteY8" fmla="*/ 95250 h 114300"/>
              <a:gd name="connsiteX9" fmla="*/ 0 w 171450"/>
              <a:gd name="connsiteY9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450" h="114300">
                <a:moveTo>
                  <a:pt x="171450" y="0"/>
                </a:moveTo>
                <a:cubicBezTo>
                  <a:pt x="165100" y="1588"/>
                  <a:pt x="157846" y="1132"/>
                  <a:pt x="152400" y="4763"/>
                </a:cubicBezTo>
                <a:cubicBezTo>
                  <a:pt x="147638" y="7938"/>
                  <a:pt x="146922" y="15003"/>
                  <a:pt x="142875" y="19050"/>
                </a:cubicBezTo>
                <a:cubicBezTo>
                  <a:pt x="133643" y="28282"/>
                  <a:pt x="125921" y="29464"/>
                  <a:pt x="114300" y="33338"/>
                </a:cubicBezTo>
                <a:cubicBezTo>
                  <a:pt x="109538" y="38100"/>
                  <a:pt x="105617" y="43889"/>
                  <a:pt x="100013" y="47625"/>
                </a:cubicBezTo>
                <a:cubicBezTo>
                  <a:pt x="95836" y="50410"/>
                  <a:pt x="89645" y="49252"/>
                  <a:pt x="85725" y="52388"/>
                </a:cubicBezTo>
                <a:cubicBezTo>
                  <a:pt x="81256" y="55964"/>
                  <a:pt x="80669" y="63099"/>
                  <a:pt x="76200" y="66675"/>
                </a:cubicBezTo>
                <a:cubicBezTo>
                  <a:pt x="72280" y="69811"/>
                  <a:pt x="66301" y="69000"/>
                  <a:pt x="61913" y="71438"/>
                </a:cubicBezTo>
                <a:cubicBezTo>
                  <a:pt x="12792" y="98728"/>
                  <a:pt x="51377" y="84476"/>
                  <a:pt x="19050" y="95250"/>
                </a:cubicBezTo>
                <a:cubicBezTo>
                  <a:pt x="1809" y="106744"/>
                  <a:pt x="7323" y="99656"/>
                  <a:pt x="0" y="1143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6" name="135 Forma libre"/>
          <p:cNvSpPr/>
          <p:nvPr/>
        </p:nvSpPr>
        <p:spPr>
          <a:xfrm>
            <a:off x="8462963" y="3835400"/>
            <a:ext cx="209550" cy="112713"/>
          </a:xfrm>
          <a:custGeom>
            <a:avLst/>
            <a:gdLst>
              <a:gd name="connsiteX0" fmla="*/ 0 w 210052"/>
              <a:gd name="connsiteY0" fmla="*/ 8492 h 113267"/>
              <a:gd name="connsiteX1" fmla="*/ 104775 w 210052"/>
              <a:gd name="connsiteY1" fmla="*/ 8492 h 113267"/>
              <a:gd name="connsiteX2" fmla="*/ 119063 w 210052"/>
              <a:gd name="connsiteY2" fmla="*/ 13254 h 113267"/>
              <a:gd name="connsiteX3" fmla="*/ 147638 w 210052"/>
              <a:gd name="connsiteY3" fmla="*/ 32304 h 113267"/>
              <a:gd name="connsiteX4" fmla="*/ 176213 w 210052"/>
              <a:gd name="connsiteY4" fmla="*/ 46592 h 113267"/>
              <a:gd name="connsiteX5" fmla="*/ 180975 w 210052"/>
              <a:gd name="connsiteY5" fmla="*/ 60879 h 113267"/>
              <a:gd name="connsiteX6" fmla="*/ 195263 w 210052"/>
              <a:gd name="connsiteY6" fmla="*/ 65642 h 113267"/>
              <a:gd name="connsiteX7" fmla="*/ 204788 w 210052"/>
              <a:gd name="connsiteY7" fmla="*/ 94217 h 113267"/>
              <a:gd name="connsiteX8" fmla="*/ 209550 w 210052"/>
              <a:gd name="connsiteY8" fmla="*/ 113267 h 11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52" h="113267">
                <a:moveTo>
                  <a:pt x="0" y="8492"/>
                </a:moveTo>
                <a:cubicBezTo>
                  <a:pt x="55931" y="4497"/>
                  <a:pt x="58070" y="0"/>
                  <a:pt x="104775" y="8492"/>
                </a:cubicBezTo>
                <a:cubicBezTo>
                  <a:pt x="109714" y="9390"/>
                  <a:pt x="114300" y="11667"/>
                  <a:pt x="119063" y="13254"/>
                </a:cubicBezTo>
                <a:cubicBezTo>
                  <a:pt x="128588" y="19604"/>
                  <a:pt x="136778" y="28683"/>
                  <a:pt x="147638" y="32304"/>
                </a:cubicBezTo>
                <a:cubicBezTo>
                  <a:pt x="167355" y="38877"/>
                  <a:pt x="157748" y="34282"/>
                  <a:pt x="176213" y="46592"/>
                </a:cubicBezTo>
                <a:cubicBezTo>
                  <a:pt x="177800" y="51354"/>
                  <a:pt x="177425" y="57329"/>
                  <a:pt x="180975" y="60879"/>
                </a:cubicBezTo>
                <a:cubicBezTo>
                  <a:pt x="184525" y="64429"/>
                  <a:pt x="192345" y="61557"/>
                  <a:pt x="195263" y="65642"/>
                </a:cubicBezTo>
                <a:cubicBezTo>
                  <a:pt x="201099" y="73812"/>
                  <a:pt x="201613" y="84692"/>
                  <a:pt x="204788" y="94217"/>
                </a:cubicBezTo>
                <a:cubicBezTo>
                  <a:pt x="210052" y="110009"/>
                  <a:pt x="209550" y="103484"/>
                  <a:pt x="209550" y="113267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7" name="136 Forma libre"/>
          <p:cNvSpPr/>
          <p:nvPr/>
        </p:nvSpPr>
        <p:spPr>
          <a:xfrm>
            <a:off x="8081963" y="4676775"/>
            <a:ext cx="166687" cy="77788"/>
          </a:xfrm>
          <a:custGeom>
            <a:avLst/>
            <a:gdLst>
              <a:gd name="connsiteX0" fmla="*/ 0 w 166688"/>
              <a:gd name="connsiteY0" fmla="*/ 0 h 77463"/>
              <a:gd name="connsiteX1" fmla="*/ 4763 w 166688"/>
              <a:gd name="connsiteY1" fmla="*/ 23813 h 77463"/>
              <a:gd name="connsiteX2" fmla="*/ 9525 w 166688"/>
              <a:gd name="connsiteY2" fmla="*/ 38100 h 77463"/>
              <a:gd name="connsiteX3" fmla="*/ 23813 w 166688"/>
              <a:gd name="connsiteY3" fmla="*/ 42863 h 77463"/>
              <a:gd name="connsiteX4" fmla="*/ 33338 w 166688"/>
              <a:gd name="connsiteY4" fmla="*/ 57150 h 77463"/>
              <a:gd name="connsiteX5" fmla="*/ 57150 w 166688"/>
              <a:gd name="connsiteY5" fmla="*/ 61913 h 77463"/>
              <a:gd name="connsiteX6" fmla="*/ 95250 w 166688"/>
              <a:gd name="connsiteY6" fmla="*/ 66675 h 77463"/>
              <a:gd name="connsiteX7" fmla="*/ 166688 w 166688"/>
              <a:gd name="connsiteY7" fmla="*/ 71438 h 7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688" h="77463">
                <a:moveTo>
                  <a:pt x="0" y="0"/>
                </a:moveTo>
                <a:cubicBezTo>
                  <a:pt x="1588" y="7938"/>
                  <a:pt x="2800" y="15960"/>
                  <a:pt x="4763" y="23813"/>
                </a:cubicBezTo>
                <a:cubicBezTo>
                  <a:pt x="5981" y="28683"/>
                  <a:pt x="5975" y="34550"/>
                  <a:pt x="9525" y="38100"/>
                </a:cubicBezTo>
                <a:cubicBezTo>
                  <a:pt x="13075" y="41650"/>
                  <a:pt x="19050" y="41275"/>
                  <a:pt x="23813" y="42863"/>
                </a:cubicBezTo>
                <a:cubicBezTo>
                  <a:pt x="26988" y="47625"/>
                  <a:pt x="28368" y="54310"/>
                  <a:pt x="33338" y="57150"/>
                </a:cubicBezTo>
                <a:cubicBezTo>
                  <a:pt x="40366" y="61166"/>
                  <a:pt x="49150" y="60682"/>
                  <a:pt x="57150" y="61913"/>
                </a:cubicBezTo>
                <a:cubicBezTo>
                  <a:pt x="69800" y="63859"/>
                  <a:pt x="82550" y="65088"/>
                  <a:pt x="95250" y="66675"/>
                </a:cubicBezTo>
                <a:cubicBezTo>
                  <a:pt x="127610" y="77463"/>
                  <a:pt x="104518" y="71438"/>
                  <a:pt x="166688" y="7143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8" name="137 Forma libre"/>
          <p:cNvSpPr/>
          <p:nvPr/>
        </p:nvSpPr>
        <p:spPr>
          <a:xfrm>
            <a:off x="7381875" y="4529138"/>
            <a:ext cx="157163" cy="123825"/>
          </a:xfrm>
          <a:custGeom>
            <a:avLst/>
            <a:gdLst>
              <a:gd name="connsiteX0" fmla="*/ 0 w 157162"/>
              <a:gd name="connsiteY0" fmla="*/ 0 h 123825"/>
              <a:gd name="connsiteX1" fmla="*/ 28575 w 157162"/>
              <a:gd name="connsiteY1" fmla="*/ 19050 h 123825"/>
              <a:gd name="connsiteX2" fmla="*/ 42862 w 157162"/>
              <a:gd name="connsiteY2" fmla="*/ 28575 h 123825"/>
              <a:gd name="connsiteX3" fmla="*/ 47625 w 157162"/>
              <a:gd name="connsiteY3" fmla="*/ 42862 h 123825"/>
              <a:gd name="connsiteX4" fmla="*/ 76200 w 157162"/>
              <a:gd name="connsiteY4" fmla="*/ 52387 h 123825"/>
              <a:gd name="connsiteX5" fmla="*/ 90487 w 157162"/>
              <a:gd name="connsiteY5" fmla="*/ 61912 h 123825"/>
              <a:gd name="connsiteX6" fmla="*/ 119062 w 157162"/>
              <a:gd name="connsiteY6" fmla="*/ 76200 h 123825"/>
              <a:gd name="connsiteX7" fmla="*/ 142875 w 157162"/>
              <a:gd name="connsiteY7" fmla="*/ 119062 h 123825"/>
              <a:gd name="connsiteX8" fmla="*/ 157162 w 157162"/>
              <a:gd name="connsiteY8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162" h="123825">
                <a:moveTo>
                  <a:pt x="0" y="0"/>
                </a:moveTo>
                <a:lnTo>
                  <a:pt x="28575" y="19050"/>
                </a:lnTo>
                <a:lnTo>
                  <a:pt x="42862" y="28575"/>
                </a:lnTo>
                <a:cubicBezTo>
                  <a:pt x="44450" y="33337"/>
                  <a:pt x="43540" y="39944"/>
                  <a:pt x="47625" y="42862"/>
                </a:cubicBezTo>
                <a:cubicBezTo>
                  <a:pt x="55795" y="48698"/>
                  <a:pt x="76200" y="52387"/>
                  <a:pt x="76200" y="52387"/>
                </a:cubicBezTo>
                <a:cubicBezTo>
                  <a:pt x="80962" y="55562"/>
                  <a:pt x="85368" y="59352"/>
                  <a:pt x="90487" y="61912"/>
                </a:cubicBezTo>
                <a:cubicBezTo>
                  <a:pt x="129921" y="81630"/>
                  <a:pt x="78119" y="48904"/>
                  <a:pt x="119062" y="76200"/>
                </a:cubicBezTo>
                <a:cubicBezTo>
                  <a:pt x="123256" y="88780"/>
                  <a:pt x="130594" y="114968"/>
                  <a:pt x="142875" y="119062"/>
                </a:cubicBezTo>
                <a:lnTo>
                  <a:pt x="157162" y="123825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9" name="138 Forma libre"/>
          <p:cNvSpPr/>
          <p:nvPr/>
        </p:nvSpPr>
        <p:spPr>
          <a:xfrm>
            <a:off x="6492875" y="5008563"/>
            <a:ext cx="227013" cy="47625"/>
          </a:xfrm>
          <a:custGeom>
            <a:avLst/>
            <a:gdLst>
              <a:gd name="connsiteX0" fmla="*/ 32058 w 227320"/>
              <a:gd name="connsiteY0" fmla="*/ 38980 h 46182"/>
              <a:gd name="connsiteX1" fmla="*/ 89208 w 227320"/>
              <a:gd name="connsiteY1" fmla="*/ 29455 h 46182"/>
              <a:gd name="connsiteX2" fmla="*/ 127308 w 227320"/>
              <a:gd name="connsiteY2" fmla="*/ 19930 h 46182"/>
              <a:gd name="connsiteX3" fmla="*/ 208270 w 227320"/>
              <a:gd name="connsiteY3" fmla="*/ 10405 h 46182"/>
              <a:gd name="connsiteX4" fmla="*/ 227320 w 227320"/>
              <a:gd name="connsiteY4" fmla="*/ 880 h 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320" h="46182">
                <a:moveTo>
                  <a:pt x="32058" y="38980"/>
                </a:moveTo>
                <a:cubicBezTo>
                  <a:pt x="86340" y="25411"/>
                  <a:pt x="0" y="46182"/>
                  <a:pt x="89208" y="29455"/>
                </a:cubicBezTo>
                <a:cubicBezTo>
                  <a:pt x="102075" y="27042"/>
                  <a:pt x="114441" y="22342"/>
                  <a:pt x="127308" y="19930"/>
                </a:cubicBezTo>
                <a:cubicBezTo>
                  <a:pt x="136813" y="18148"/>
                  <a:pt x="200825" y="11232"/>
                  <a:pt x="208270" y="10405"/>
                </a:cubicBezTo>
                <a:cubicBezTo>
                  <a:pt x="223879" y="0"/>
                  <a:pt x="216834" y="880"/>
                  <a:pt x="227320" y="88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0" name="139 Forma libre"/>
          <p:cNvSpPr/>
          <p:nvPr/>
        </p:nvSpPr>
        <p:spPr>
          <a:xfrm>
            <a:off x="7038975" y="5000625"/>
            <a:ext cx="200025" cy="63500"/>
          </a:xfrm>
          <a:custGeom>
            <a:avLst/>
            <a:gdLst>
              <a:gd name="connsiteX0" fmla="*/ 0 w 200025"/>
              <a:gd name="connsiteY0" fmla="*/ 0 h 63309"/>
              <a:gd name="connsiteX1" fmla="*/ 28575 w 200025"/>
              <a:gd name="connsiteY1" fmla="*/ 19050 h 63309"/>
              <a:gd name="connsiteX2" fmla="*/ 38100 w 200025"/>
              <a:gd name="connsiteY2" fmla="*/ 33338 h 63309"/>
              <a:gd name="connsiteX3" fmla="*/ 66675 w 200025"/>
              <a:gd name="connsiteY3" fmla="*/ 47625 h 63309"/>
              <a:gd name="connsiteX4" fmla="*/ 80962 w 200025"/>
              <a:gd name="connsiteY4" fmla="*/ 57150 h 63309"/>
              <a:gd name="connsiteX5" fmla="*/ 95250 w 200025"/>
              <a:gd name="connsiteY5" fmla="*/ 61913 h 63309"/>
              <a:gd name="connsiteX6" fmla="*/ 200025 w 200025"/>
              <a:gd name="connsiteY6" fmla="*/ 61913 h 6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025" h="63309">
                <a:moveTo>
                  <a:pt x="0" y="0"/>
                </a:moveTo>
                <a:cubicBezTo>
                  <a:pt x="9525" y="6350"/>
                  <a:pt x="22225" y="9525"/>
                  <a:pt x="28575" y="19050"/>
                </a:cubicBezTo>
                <a:cubicBezTo>
                  <a:pt x="31750" y="23813"/>
                  <a:pt x="34053" y="29290"/>
                  <a:pt x="38100" y="33338"/>
                </a:cubicBezTo>
                <a:cubicBezTo>
                  <a:pt x="47333" y="42571"/>
                  <a:pt x="55054" y="43752"/>
                  <a:pt x="66675" y="47625"/>
                </a:cubicBezTo>
                <a:cubicBezTo>
                  <a:pt x="71437" y="50800"/>
                  <a:pt x="75843" y="54590"/>
                  <a:pt x="80962" y="57150"/>
                </a:cubicBezTo>
                <a:cubicBezTo>
                  <a:pt x="85452" y="59395"/>
                  <a:pt x="90234" y="61712"/>
                  <a:pt x="95250" y="61913"/>
                </a:cubicBezTo>
                <a:cubicBezTo>
                  <a:pt x="130147" y="63309"/>
                  <a:pt x="165100" y="61913"/>
                  <a:pt x="200025" y="6191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1" name="140 Forma libre"/>
          <p:cNvSpPr/>
          <p:nvPr/>
        </p:nvSpPr>
        <p:spPr>
          <a:xfrm>
            <a:off x="6662738" y="5853113"/>
            <a:ext cx="114300" cy="61912"/>
          </a:xfrm>
          <a:custGeom>
            <a:avLst/>
            <a:gdLst>
              <a:gd name="connsiteX0" fmla="*/ 0 w 114300"/>
              <a:gd name="connsiteY0" fmla="*/ 0 h 61912"/>
              <a:gd name="connsiteX1" fmla="*/ 28575 w 114300"/>
              <a:gd name="connsiteY1" fmla="*/ 19050 h 61912"/>
              <a:gd name="connsiteX2" fmla="*/ 42863 w 114300"/>
              <a:gd name="connsiteY2" fmla="*/ 28575 h 61912"/>
              <a:gd name="connsiteX3" fmla="*/ 57150 w 114300"/>
              <a:gd name="connsiteY3" fmla="*/ 33337 h 61912"/>
              <a:gd name="connsiteX4" fmla="*/ 85725 w 114300"/>
              <a:gd name="connsiteY4" fmla="*/ 52387 h 61912"/>
              <a:gd name="connsiteX5" fmla="*/ 100013 w 114300"/>
              <a:gd name="connsiteY5" fmla="*/ 61912 h 61912"/>
              <a:gd name="connsiteX6" fmla="*/ 114300 w 114300"/>
              <a:gd name="connsiteY6" fmla="*/ 61912 h 6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" h="61912">
                <a:moveTo>
                  <a:pt x="0" y="0"/>
                </a:moveTo>
                <a:lnTo>
                  <a:pt x="28575" y="19050"/>
                </a:lnTo>
                <a:cubicBezTo>
                  <a:pt x="33338" y="22225"/>
                  <a:pt x="37433" y="26765"/>
                  <a:pt x="42863" y="28575"/>
                </a:cubicBezTo>
                <a:lnTo>
                  <a:pt x="57150" y="33337"/>
                </a:lnTo>
                <a:lnTo>
                  <a:pt x="85725" y="52387"/>
                </a:lnTo>
                <a:cubicBezTo>
                  <a:pt x="90488" y="55562"/>
                  <a:pt x="94289" y="61912"/>
                  <a:pt x="100013" y="61912"/>
                </a:cubicBezTo>
                <a:lnTo>
                  <a:pt x="114300" y="61912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2" name="141 Forma libre"/>
          <p:cNvSpPr/>
          <p:nvPr/>
        </p:nvSpPr>
        <p:spPr>
          <a:xfrm>
            <a:off x="6900863" y="5853113"/>
            <a:ext cx="61912" cy="26987"/>
          </a:xfrm>
          <a:custGeom>
            <a:avLst/>
            <a:gdLst>
              <a:gd name="connsiteX0" fmla="*/ 61913 w 61913"/>
              <a:gd name="connsiteY0" fmla="*/ 0 h 27005"/>
              <a:gd name="connsiteX1" fmla="*/ 47625 w 61913"/>
              <a:gd name="connsiteY1" fmla="*/ 9525 h 27005"/>
              <a:gd name="connsiteX2" fmla="*/ 33338 w 61913"/>
              <a:gd name="connsiteY2" fmla="*/ 23812 h 27005"/>
              <a:gd name="connsiteX3" fmla="*/ 0 w 61913"/>
              <a:gd name="connsiteY3" fmla="*/ 23812 h 2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13" h="27005">
                <a:moveTo>
                  <a:pt x="61913" y="0"/>
                </a:moveTo>
                <a:cubicBezTo>
                  <a:pt x="57150" y="3175"/>
                  <a:pt x="52022" y="5861"/>
                  <a:pt x="47625" y="9525"/>
                </a:cubicBezTo>
                <a:cubicBezTo>
                  <a:pt x="42451" y="13837"/>
                  <a:pt x="39789" y="21877"/>
                  <a:pt x="33338" y="23812"/>
                </a:cubicBezTo>
                <a:cubicBezTo>
                  <a:pt x="22694" y="27005"/>
                  <a:pt x="11113" y="23812"/>
                  <a:pt x="0" y="2381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" name="142 Forma libre"/>
          <p:cNvSpPr/>
          <p:nvPr/>
        </p:nvSpPr>
        <p:spPr>
          <a:xfrm>
            <a:off x="4595813" y="4505325"/>
            <a:ext cx="133350" cy="114300"/>
          </a:xfrm>
          <a:custGeom>
            <a:avLst/>
            <a:gdLst>
              <a:gd name="connsiteX0" fmla="*/ 119063 w 132776"/>
              <a:gd name="connsiteY0" fmla="*/ 0 h 113554"/>
              <a:gd name="connsiteX1" fmla="*/ 119063 w 132776"/>
              <a:gd name="connsiteY1" fmla="*/ 71438 h 113554"/>
              <a:gd name="connsiteX2" fmla="*/ 71438 w 132776"/>
              <a:gd name="connsiteY2" fmla="*/ 85725 h 113554"/>
              <a:gd name="connsiteX3" fmla="*/ 66675 w 132776"/>
              <a:gd name="connsiteY3" fmla="*/ 100013 h 113554"/>
              <a:gd name="connsiteX4" fmla="*/ 0 w 132776"/>
              <a:gd name="connsiteY4" fmla="*/ 109538 h 11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776" h="113554">
                <a:moveTo>
                  <a:pt x="119063" y="0"/>
                </a:moveTo>
                <a:cubicBezTo>
                  <a:pt x="124957" y="23579"/>
                  <a:pt x="132776" y="45970"/>
                  <a:pt x="119063" y="71438"/>
                </a:cubicBezTo>
                <a:cubicBezTo>
                  <a:pt x="117259" y="74789"/>
                  <a:pt x="78728" y="83903"/>
                  <a:pt x="71438" y="85725"/>
                </a:cubicBezTo>
                <a:cubicBezTo>
                  <a:pt x="69850" y="90488"/>
                  <a:pt x="70760" y="97095"/>
                  <a:pt x="66675" y="100013"/>
                </a:cubicBezTo>
                <a:cubicBezTo>
                  <a:pt x="47718" y="113554"/>
                  <a:pt x="20735" y="109538"/>
                  <a:pt x="0" y="10953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285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233</Words>
  <Application>Microsoft Office PowerPoint</Application>
  <PresentationFormat>Personalizado</PresentationFormat>
  <Paragraphs>135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181</cp:revision>
  <dcterms:created xsi:type="dcterms:W3CDTF">2015-04-13T11:37:23Z</dcterms:created>
  <dcterms:modified xsi:type="dcterms:W3CDTF">2015-11-09T15:31:19Z</dcterms:modified>
</cp:coreProperties>
</file>