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29C4-E652-4989-A5C1-17B31AD30E84}" type="datetimeFigureOut">
              <a:rPr lang="zh-CN" altLang="en-US" smtClean="0"/>
              <a:t>2023/3/22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2C7D-47DD-49D6-83B9-2135BD87FE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9756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29C4-E652-4989-A5C1-17B31AD30E84}" type="datetimeFigureOut">
              <a:rPr lang="zh-CN" altLang="en-US" smtClean="0"/>
              <a:t>2023/3/22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2C7D-47DD-49D6-83B9-2135BD87FE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627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29C4-E652-4989-A5C1-17B31AD30E84}" type="datetimeFigureOut">
              <a:rPr lang="zh-CN" altLang="en-US" smtClean="0"/>
              <a:t>2023/3/22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2C7D-47DD-49D6-83B9-2135BD87FE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5312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29C4-E652-4989-A5C1-17B31AD30E84}" type="datetimeFigureOut">
              <a:rPr lang="zh-CN" altLang="en-US" smtClean="0"/>
              <a:t>2023/3/22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2C7D-47DD-49D6-83B9-2135BD87FE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1148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29C4-E652-4989-A5C1-17B31AD30E84}" type="datetimeFigureOut">
              <a:rPr lang="zh-CN" altLang="en-US" smtClean="0"/>
              <a:t>2023/3/22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2C7D-47DD-49D6-83B9-2135BD87FE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7411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29C4-E652-4989-A5C1-17B31AD30E84}" type="datetimeFigureOut">
              <a:rPr lang="zh-CN" altLang="en-US" smtClean="0"/>
              <a:t>2023/3/22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2C7D-47DD-49D6-83B9-2135BD87FE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1731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29C4-E652-4989-A5C1-17B31AD30E84}" type="datetimeFigureOut">
              <a:rPr lang="zh-CN" altLang="en-US" smtClean="0"/>
              <a:t>2023/3/22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2C7D-47DD-49D6-83B9-2135BD87FE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9949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29C4-E652-4989-A5C1-17B31AD30E84}" type="datetimeFigureOut">
              <a:rPr lang="zh-CN" altLang="en-US" smtClean="0"/>
              <a:t>2023/3/22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2C7D-47DD-49D6-83B9-2135BD87FE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1194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29C4-E652-4989-A5C1-17B31AD30E84}" type="datetimeFigureOut">
              <a:rPr lang="zh-CN" altLang="en-US" smtClean="0"/>
              <a:t>2023/3/22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2C7D-47DD-49D6-83B9-2135BD87FE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80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29C4-E652-4989-A5C1-17B31AD30E84}" type="datetimeFigureOut">
              <a:rPr lang="zh-CN" altLang="en-US" smtClean="0"/>
              <a:t>2023/3/22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2C7D-47DD-49D6-83B9-2135BD87FE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790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29C4-E652-4989-A5C1-17B31AD30E84}" type="datetimeFigureOut">
              <a:rPr lang="zh-CN" altLang="en-US" smtClean="0"/>
              <a:t>2023/3/22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2C7D-47DD-49D6-83B9-2135BD87FE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0885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629C4-E652-4989-A5C1-17B31AD30E84}" type="datetimeFigureOut">
              <a:rPr lang="zh-CN" altLang="en-US" smtClean="0"/>
              <a:t>2023/3/22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42C7D-47DD-49D6-83B9-2135BD87FE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445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8851" y="111793"/>
            <a:ext cx="9124950" cy="645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184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百世登</dc:creator>
  <cp:lastModifiedBy>百世登</cp:lastModifiedBy>
  <cp:revision>2</cp:revision>
  <dcterms:created xsi:type="dcterms:W3CDTF">2023-03-22T03:53:55Z</dcterms:created>
  <dcterms:modified xsi:type="dcterms:W3CDTF">2023-03-22T03:54:25Z</dcterms:modified>
</cp:coreProperties>
</file>