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1653" r:id="rId2"/>
    <p:sldId id="1654" r:id="rId3"/>
    <p:sldId id="1655" r:id="rId4"/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6217E-D1F8-4313-9B97-C20DED89888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86058-D8F2-41C2-A62D-A0BC5254A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2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5011C-1528-4991-B5E8-2886F7C350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5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5011C-1528-4991-B5E8-2886F7C350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92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555E08-6A85-9AA1-0A5C-A2FD7352E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26993A6-72C0-A686-CF85-54D53819D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61B482-A87F-2D65-DEB8-88C7D425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85B7-63CA-4FA0-B273-C232D5639F2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19D7CA-928F-FF64-7C07-57A4F9A02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273141-9604-FA6E-E860-1F4BBE959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6361-C699-4C89-8E24-159BA9190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7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9C9663-335A-52E7-ABA6-E533BBA9C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AA4594-073A-31C5-80B2-875088ED0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7A5446-4E8E-FECB-D150-42FE79478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85B7-63CA-4FA0-B273-C232D5639F2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EB0454-9DE4-463F-9561-04A437CF3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9707EC-B7A8-C3B5-75D0-42983AEC1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6361-C699-4C89-8E24-159BA9190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0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1A66AA2-8E71-5071-C05D-75269CBB53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96555CE-33D7-E26A-B0D4-C00DE80AE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BE022C-DD39-18D9-0BFA-21EDC8532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85B7-63CA-4FA0-B273-C232D5639F2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E3E1EC-12AB-4D35-E613-824E2CA3C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8671B3-9B6E-4A40-CA69-629C17D5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6361-C699-4C89-8E24-159BA9190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0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96D52-58B2-B2E2-1CA9-B79140773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57F166-A116-9F4E-164D-486C30361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8D5D90-0669-C1AE-E5C2-8D505C41B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85B7-63CA-4FA0-B273-C232D5639F2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EFD836-A26A-92E5-E1D4-DA094ACDB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8E99F8-37E1-9E50-26B9-FA0F34C1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6361-C699-4C89-8E24-159BA9190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8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4AA21C-0C5C-C95C-C2AE-F85791D30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0C1A8E-D99E-5127-1C46-E60364398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E300B3-2D46-CE9B-168E-FE2C73ABC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85B7-63CA-4FA0-B273-C232D5639F2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A7A270-9F01-5D11-F64E-F47A6CEBE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6A16BB-E540-A590-1BE5-BA271590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6361-C699-4C89-8E24-159BA9190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1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DFA94C-5BD1-536E-E02C-5504F59E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F42E75-9F6A-1A05-07F8-B0644A5150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BEC276-BFE3-E7CB-D2F4-6D49D987C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6EFD0E-4D6D-FF09-51DF-78615C823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85B7-63CA-4FA0-B273-C232D5639F2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D9CE14-D29B-C1F9-BDEE-3F5C77471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783152-AB69-C7EE-1F18-8DF6583E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6361-C699-4C89-8E24-159BA9190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2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9E6442-6422-3203-4119-F7BFC16D8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4D6178-A9BE-0AD5-961D-F17EA9150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BFFAA5-7A80-504C-D850-57CAD319B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A811E00-A5BD-53FE-C461-431C4C1E4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B59322-03E8-D814-2499-9AC36A9193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E3DFBA-FE50-ECD8-95DA-DB34FB340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85B7-63CA-4FA0-B273-C232D5639F2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EB84695-478D-499E-08B8-09245ADD6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0C500CE-C44C-3C1A-A13B-937DA7002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6361-C699-4C89-8E24-159BA9190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3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8615FC-06D4-D2A2-74FB-ACA08ED3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5BE8EB-6BA7-6403-A678-A0F0D8A07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85B7-63CA-4FA0-B273-C232D5639F2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6F601E8-3FDF-022D-0FCE-0795906E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DD10ADB-2955-49FC-CE5D-AB4488899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6361-C699-4C89-8E24-159BA9190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9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BA8C4A2-2054-5A94-BA33-B79498B7E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85B7-63CA-4FA0-B273-C232D5639F2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A56CF8F-5392-F24F-F1EA-8C3558944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61D0495-3B96-996C-157D-48988C98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6361-C699-4C89-8E24-159BA9190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5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6B315A-E7B1-57AF-B54D-BC434785F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711413-523A-DEF1-F4BC-698025311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66F3A8-AEAD-1E3B-171F-A49613877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5E1A27-F7FC-632F-4A34-AE2AD07E0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85B7-63CA-4FA0-B273-C232D5639F2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0D8E45-C763-9A9A-5FE2-887A1B469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35F5F2-86BE-FA05-5FC8-2E0D9FFE0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6361-C699-4C89-8E24-159BA9190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4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3760FE-EFF1-E544-7BF9-DF891E6E7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8758812-24E4-F73E-B56C-16274F5F9E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C758D3-CB51-B095-B554-D3E4F22A1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65DE16-11C6-6832-0486-7602312E2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85B7-63CA-4FA0-B273-C232D5639F2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35AE99-7F8F-4C48-CA2A-F888CDBBA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66247D-50DB-35FC-E5D6-929134D59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6361-C699-4C89-8E24-159BA9190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90FB72F-5A68-6419-BC81-D0BA2BF9C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0174F1-ECD8-AA2B-10C1-5E561A5F9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4F0E74-5011-1A41-7EF7-C2157D44A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985B7-63CA-4FA0-B273-C232D5639F2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25863A-167C-29F4-A3E6-F94D45B27E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73021A-7DF6-B795-6F7F-CD6E44894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C6361-C699-4C89-8E24-159BA9190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0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1A5320-FD0D-67E5-A5AC-50D75AAFA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15" y="193732"/>
            <a:ext cx="4537661" cy="31246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4FD269F-47A6-907F-079C-B8E830A22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728" y="193776"/>
            <a:ext cx="4017365" cy="31246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F0E2A1D-6C58-C909-E807-D04B10D01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091" y="3429000"/>
            <a:ext cx="4039061" cy="32352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DDA62DF-9E7C-97A1-C18F-C908B9D518C3}"/>
              </a:ext>
            </a:extLst>
          </p:cNvPr>
          <p:cNvSpPr txBox="1"/>
          <p:nvPr/>
        </p:nvSpPr>
        <p:spPr>
          <a:xfrm>
            <a:off x="428515" y="193732"/>
            <a:ext cx="82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023AEBE-0D70-E915-6A95-EBA839C038FA}"/>
              </a:ext>
            </a:extLst>
          </p:cNvPr>
          <p:cNvSpPr txBox="1"/>
          <p:nvPr/>
        </p:nvSpPr>
        <p:spPr>
          <a:xfrm>
            <a:off x="6691728" y="193732"/>
            <a:ext cx="82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F0BDDA9-F2C4-C040-9443-BD024CDA4CA9}"/>
              </a:ext>
            </a:extLst>
          </p:cNvPr>
          <p:cNvSpPr txBox="1"/>
          <p:nvPr/>
        </p:nvSpPr>
        <p:spPr>
          <a:xfrm>
            <a:off x="428515" y="3318349"/>
            <a:ext cx="82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xmlns="" id="{8FD3364C-8150-20AE-939A-B9922C92EF92}"/>
              </a:ext>
            </a:extLst>
          </p:cNvPr>
          <p:cNvSpPr/>
          <p:nvPr/>
        </p:nvSpPr>
        <p:spPr>
          <a:xfrm rot="10800000">
            <a:off x="3503136" y="1289304"/>
            <a:ext cx="218472" cy="28346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xmlns="" id="{429FDD80-AF30-4415-D3B5-DEE1F44F5E40}"/>
              </a:ext>
            </a:extLst>
          </p:cNvPr>
          <p:cNvSpPr/>
          <p:nvPr/>
        </p:nvSpPr>
        <p:spPr>
          <a:xfrm rot="10800000">
            <a:off x="3503136" y="1908048"/>
            <a:ext cx="218472" cy="28346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xmlns="" id="{02A5F214-A07B-D652-3C33-D8375D75C61D}"/>
              </a:ext>
            </a:extLst>
          </p:cNvPr>
          <p:cNvSpPr/>
          <p:nvPr/>
        </p:nvSpPr>
        <p:spPr>
          <a:xfrm rot="10800000">
            <a:off x="8787329" y="2049780"/>
            <a:ext cx="218472" cy="28346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xmlns="" id="{C796B066-ECF6-3A0F-3370-2827A5DE5FBE}"/>
              </a:ext>
            </a:extLst>
          </p:cNvPr>
          <p:cNvSpPr/>
          <p:nvPr/>
        </p:nvSpPr>
        <p:spPr>
          <a:xfrm rot="10800000">
            <a:off x="8190960" y="2049780"/>
            <a:ext cx="218472" cy="28346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7B638A1-428D-9FCE-5D00-A02344CB51AB}"/>
              </a:ext>
            </a:extLst>
          </p:cNvPr>
          <p:cNvSpPr txBox="1"/>
          <p:nvPr/>
        </p:nvSpPr>
        <p:spPr>
          <a:xfrm>
            <a:off x="2696649" y="4445098"/>
            <a:ext cx="521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9668401-194A-EBBA-49B2-A21D0596E0BB}"/>
              </a:ext>
            </a:extLst>
          </p:cNvPr>
          <p:cNvSpPr txBox="1"/>
          <p:nvPr/>
        </p:nvSpPr>
        <p:spPr>
          <a:xfrm>
            <a:off x="3384559" y="4291209"/>
            <a:ext cx="65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AEA7A98-392B-8B0A-0F37-E8A235115CFA}"/>
              </a:ext>
            </a:extLst>
          </p:cNvPr>
          <p:cNvSpPr txBox="1"/>
          <p:nvPr/>
        </p:nvSpPr>
        <p:spPr>
          <a:xfrm>
            <a:off x="1415940" y="4137320"/>
            <a:ext cx="65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D1F5FA9-4CEB-105E-EA83-587BC5C499AE}"/>
              </a:ext>
            </a:extLst>
          </p:cNvPr>
          <p:cNvSpPr txBox="1"/>
          <p:nvPr/>
        </p:nvSpPr>
        <p:spPr>
          <a:xfrm>
            <a:off x="4059320" y="4137319"/>
            <a:ext cx="65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C862EF-2AAC-DF94-67F0-D7DBD6E7C910}"/>
              </a:ext>
            </a:extLst>
          </p:cNvPr>
          <p:cNvSpPr txBox="1"/>
          <p:nvPr/>
        </p:nvSpPr>
        <p:spPr>
          <a:xfrm>
            <a:off x="6733555" y="3318349"/>
            <a:ext cx="82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6B250B-DBAD-5363-8FE5-18D0FA063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9446" y="3692232"/>
            <a:ext cx="3567243" cy="29643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DD6F74-652B-2C96-1A6F-2443B55E51CF}"/>
              </a:ext>
            </a:extLst>
          </p:cNvPr>
          <p:cNvSpPr txBox="1"/>
          <p:nvPr/>
        </p:nvSpPr>
        <p:spPr>
          <a:xfrm>
            <a:off x="8351715" y="4170514"/>
            <a:ext cx="65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4EC82B6-2066-E031-AFFA-421560CEF64B}"/>
              </a:ext>
            </a:extLst>
          </p:cNvPr>
          <p:cNvSpPr txBox="1"/>
          <p:nvPr/>
        </p:nvSpPr>
        <p:spPr>
          <a:xfrm>
            <a:off x="8913814" y="4956573"/>
            <a:ext cx="65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3D8B9C-62E9-D06F-3B2F-E50B977DB152}"/>
              </a:ext>
            </a:extLst>
          </p:cNvPr>
          <p:cNvSpPr txBox="1"/>
          <p:nvPr/>
        </p:nvSpPr>
        <p:spPr>
          <a:xfrm>
            <a:off x="8529482" y="5877658"/>
            <a:ext cx="521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965300-24E7-4D1C-F8A1-90F10147C7CD}"/>
              </a:ext>
            </a:extLst>
          </p:cNvPr>
          <p:cNvSpPr txBox="1"/>
          <p:nvPr/>
        </p:nvSpPr>
        <p:spPr>
          <a:xfrm>
            <a:off x="10668357" y="3966911"/>
            <a:ext cx="65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LEFT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xmlns="" id="{54E4831F-A9C3-E545-DC99-2076D18654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483" y="3886997"/>
            <a:ext cx="481891" cy="48189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1A080ED-0448-EED7-112E-9E6175E302BD}"/>
              </a:ext>
            </a:extLst>
          </p:cNvPr>
          <p:cNvSpPr txBox="1"/>
          <p:nvPr/>
        </p:nvSpPr>
        <p:spPr>
          <a:xfrm>
            <a:off x="9603420" y="3998106"/>
            <a:ext cx="65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RIGHT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AEE24A9-E53F-E308-C3F9-3DB1AEDE3375}"/>
              </a:ext>
            </a:extLst>
          </p:cNvPr>
          <p:cNvSpPr txBox="1"/>
          <p:nvPr/>
        </p:nvSpPr>
        <p:spPr>
          <a:xfrm>
            <a:off x="9979548" y="3603579"/>
            <a:ext cx="97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ANTERIOR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E4941B6-0BB7-01E0-8814-E5DFB7B2745C}"/>
              </a:ext>
            </a:extLst>
          </p:cNvPr>
          <p:cNvSpPr txBox="1"/>
          <p:nvPr/>
        </p:nvSpPr>
        <p:spPr>
          <a:xfrm>
            <a:off x="9979548" y="4336765"/>
            <a:ext cx="1235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POSTERIOR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89D5651-44AF-B016-47CB-228C92810786}"/>
              </a:ext>
            </a:extLst>
          </p:cNvPr>
          <p:cNvSpPr txBox="1"/>
          <p:nvPr/>
        </p:nvSpPr>
        <p:spPr>
          <a:xfrm>
            <a:off x="1076859" y="4769852"/>
            <a:ext cx="993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Atelectatic lung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751359A2-7D5F-BC06-3905-38222018A4CD}"/>
              </a:ext>
            </a:extLst>
          </p:cNvPr>
          <p:cNvCxnSpPr>
            <a:cxnSpLocks/>
          </p:cNvCxnSpPr>
          <p:nvPr/>
        </p:nvCxnSpPr>
        <p:spPr>
          <a:xfrm flipV="1">
            <a:off x="1929384" y="4956573"/>
            <a:ext cx="187331" cy="9006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743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58"/>
            <a:ext cx="12192000" cy="679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1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42862"/>
            <a:ext cx="1101090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69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AF18265-4F68-3B0A-019A-C0F99EB1F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215" y="365136"/>
            <a:ext cx="3647764" cy="25011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4225666-4948-3E76-6891-AF80872E4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103" y="241825"/>
            <a:ext cx="3783724" cy="27939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E5E6358-D577-8ABB-F77D-64978A693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96" y="233348"/>
            <a:ext cx="3014746" cy="2737842"/>
          </a:xfrm>
          <a:prstGeom prst="rect">
            <a:avLst/>
          </a:prstGeom>
          <a:ln w="19050"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6727175-AFB5-8082-473E-41CA080736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681" y="3757720"/>
            <a:ext cx="2810915" cy="23671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FCFEC6A4-6716-5B59-6F31-CB7791EA7E8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119094" y="3977175"/>
            <a:ext cx="2856249" cy="21275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99D16B1-C41B-E24B-D62D-CD998FC806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2554" y="3977175"/>
            <a:ext cx="2696850" cy="19829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170209AB-3530-1EE0-79A1-087F07CE3E92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3142405" y="5154345"/>
            <a:ext cx="2751712" cy="9303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B41181C0-FBAF-9907-29FC-D75E71F578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0396" y="3997256"/>
            <a:ext cx="1312391" cy="99654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BC09746F-1C3F-61A4-3611-C79A465D9EAC}"/>
              </a:ext>
            </a:extLst>
          </p:cNvPr>
          <p:cNvSpPr/>
          <p:nvPr/>
        </p:nvSpPr>
        <p:spPr>
          <a:xfrm>
            <a:off x="265176" y="177280"/>
            <a:ext cx="3014746" cy="29230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28575">
                <a:solidFill>
                  <a:srgbClr val="ED7D31"/>
                </a:solidFill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F03F116C-631A-DF05-FD2F-D910B6937CEA}"/>
              </a:ext>
            </a:extLst>
          </p:cNvPr>
          <p:cNvSpPr/>
          <p:nvPr/>
        </p:nvSpPr>
        <p:spPr>
          <a:xfrm>
            <a:off x="3690905" y="177280"/>
            <a:ext cx="4170384" cy="29230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28575">
                <a:solidFill>
                  <a:srgbClr val="ED7D31"/>
                </a:solidFill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7E66C0A-7842-BDC0-D24F-EFA7956B2C49}"/>
              </a:ext>
            </a:extLst>
          </p:cNvPr>
          <p:cNvSpPr/>
          <p:nvPr/>
        </p:nvSpPr>
        <p:spPr>
          <a:xfrm>
            <a:off x="8272272" y="177280"/>
            <a:ext cx="3677132" cy="29230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28575">
                <a:solidFill>
                  <a:srgbClr val="ED7D31"/>
                </a:solidFill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 descr="A picture containing metalware, chain&#10;&#10;Description automatically generated">
            <a:extLst>
              <a:ext uri="{FF2B5EF4-FFF2-40B4-BE49-F238E27FC236}">
                <a16:creationId xmlns:a16="http://schemas.microsoft.com/office/drawing/2014/main" xmlns="" id="{C8EB637C-D938-1462-6893-E567C384D73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2579">
            <a:off x="3138390" y="1305703"/>
            <a:ext cx="666154" cy="666154"/>
          </a:xfrm>
          <a:prstGeom prst="rect">
            <a:avLst/>
          </a:prstGeom>
        </p:spPr>
      </p:pic>
      <p:pic>
        <p:nvPicPr>
          <p:cNvPr id="45" name="Picture 44" descr="A picture containing metalware, chain&#10;&#10;Description automatically generated">
            <a:extLst>
              <a:ext uri="{FF2B5EF4-FFF2-40B4-BE49-F238E27FC236}">
                <a16:creationId xmlns:a16="http://schemas.microsoft.com/office/drawing/2014/main" xmlns="" id="{8CCF6536-5A4D-A5F8-5B26-383B9E6FAEA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2579">
            <a:off x="7712144" y="1305704"/>
            <a:ext cx="666154" cy="666154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EDEED681-00AE-5B4B-29A2-E12CF5F59009}"/>
              </a:ext>
            </a:extLst>
          </p:cNvPr>
          <p:cNvSpPr/>
          <p:nvPr/>
        </p:nvSpPr>
        <p:spPr>
          <a:xfrm>
            <a:off x="105247" y="3886810"/>
            <a:ext cx="11952072" cy="248499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28575">
                <a:solidFill>
                  <a:srgbClr val="ED7D31"/>
                </a:solidFill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 descr="A picture containing metalware, chain&#10;&#10;Description automatically generated">
            <a:extLst>
              <a:ext uri="{FF2B5EF4-FFF2-40B4-BE49-F238E27FC236}">
                <a16:creationId xmlns:a16="http://schemas.microsoft.com/office/drawing/2014/main" xmlns="" id="{E94C7E5E-168A-89E8-36B1-87B5BBB7F33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98922">
            <a:off x="9871942" y="2953806"/>
            <a:ext cx="666154" cy="666154"/>
          </a:xfrm>
          <a:prstGeom prst="rect">
            <a:avLst/>
          </a:prstGeom>
        </p:spPr>
      </p:pic>
      <p:pic>
        <p:nvPicPr>
          <p:cNvPr id="53" name="Picture 52" descr="A picture containing metalware, chain&#10;&#10;Description automatically generated">
            <a:extLst>
              <a:ext uri="{FF2B5EF4-FFF2-40B4-BE49-F238E27FC236}">
                <a16:creationId xmlns:a16="http://schemas.microsoft.com/office/drawing/2014/main" xmlns="" id="{F826C914-83BA-37B4-917F-AE0A77D77C8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98922">
            <a:off x="9890545" y="3328404"/>
            <a:ext cx="666154" cy="66615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FC178205-A10C-28A2-BD23-0552CE2195D5}"/>
              </a:ext>
            </a:extLst>
          </p:cNvPr>
          <p:cNvSpPr txBox="1"/>
          <p:nvPr/>
        </p:nvSpPr>
        <p:spPr>
          <a:xfrm>
            <a:off x="1246006" y="2029968"/>
            <a:ext cx="588264" cy="36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777E509-1B13-873A-8DDB-348F7C31CE9D}"/>
              </a:ext>
            </a:extLst>
          </p:cNvPr>
          <p:cNvSpPr txBox="1"/>
          <p:nvPr/>
        </p:nvSpPr>
        <p:spPr>
          <a:xfrm>
            <a:off x="2048395" y="1846244"/>
            <a:ext cx="588264" cy="36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002501B-8A90-1C28-340F-2A7038C19A00}"/>
              </a:ext>
            </a:extLst>
          </p:cNvPr>
          <p:cNvSpPr txBox="1"/>
          <p:nvPr/>
        </p:nvSpPr>
        <p:spPr>
          <a:xfrm>
            <a:off x="1726542" y="875990"/>
            <a:ext cx="588264" cy="36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85398136-1E33-9C0B-1B0C-5663080EA965}"/>
              </a:ext>
            </a:extLst>
          </p:cNvPr>
          <p:cNvSpPr txBox="1"/>
          <p:nvPr/>
        </p:nvSpPr>
        <p:spPr>
          <a:xfrm>
            <a:off x="984892" y="1234821"/>
            <a:ext cx="588264" cy="36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RV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272DCA4-78ED-CE55-0FED-06AE3F98BBA9}"/>
              </a:ext>
            </a:extLst>
          </p:cNvPr>
          <p:cNvSpPr txBox="1"/>
          <p:nvPr/>
        </p:nvSpPr>
        <p:spPr>
          <a:xfrm>
            <a:off x="5305853" y="1206787"/>
            <a:ext cx="588264" cy="36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IJV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0D9CE4F-FDB5-882D-3F38-A8112C8EC8DC}"/>
              </a:ext>
            </a:extLst>
          </p:cNvPr>
          <p:cNvSpPr txBox="1"/>
          <p:nvPr/>
        </p:nvSpPr>
        <p:spPr>
          <a:xfrm>
            <a:off x="5187833" y="2232162"/>
            <a:ext cx="588264" cy="36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0B6DC38-AAB0-3C5E-385D-B68EBB6CF9CA}"/>
              </a:ext>
            </a:extLst>
          </p:cNvPr>
          <p:cNvSpPr txBox="1"/>
          <p:nvPr/>
        </p:nvSpPr>
        <p:spPr>
          <a:xfrm>
            <a:off x="10045316" y="2356350"/>
            <a:ext cx="942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3.4 cm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B864E43-D296-D039-EF54-113F460DD019}"/>
              </a:ext>
            </a:extLst>
          </p:cNvPr>
          <p:cNvSpPr txBox="1"/>
          <p:nvPr/>
        </p:nvSpPr>
        <p:spPr>
          <a:xfrm>
            <a:off x="9967276" y="4927994"/>
            <a:ext cx="588264" cy="36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9BA0B2B-B99E-95CF-E16B-35F3566C5712}"/>
              </a:ext>
            </a:extLst>
          </p:cNvPr>
          <p:cNvSpPr txBox="1"/>
          <p:nvPr/>
        </p:nvSpPr>
        <p:spPr>
          <a:xfrm>
            <a:off x="10357730" y="4927994"/>
            <a:ext cx="588264" cy="36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8BC3297-51D4-E020-5A27-8E9D35D13189}"/>
              </a:ext>
            </a:extLst>
          </p:cNvPr>
          <p:cNvSpPr txBox="1"/>
          <p:nvPr/>
        </p:nvSpPr>
        <p:spPr>
          <a:xfrm>
            <a:off x="10222199" y="5714524"/>
            <a:ext cx="588264" cy="36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1CA4AFC-64BB-E02E-4CC8-AD60EC9993F8}"/>
              </a:ext>
            </a:extLst>
          </p:cNvPr>
          <p:cNvSpPr txBox="1"/>
          <p:nvPr/>
        </p:nvSpPr>
        <p:spPr>
          <a:xfrm>
            <a:off x="10610854" y="5721735"/>
            <a:ext cx="588264" cy="36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770365E9-22E0-97B6-39C7-FFA404317084}"/>
              </a:ext>
            </a:extLst>
          </p:cNvPr>
          <p:cNvSpPr txBox="1"/>
          <p:nvPr/>
        </p:nvSpPr>
        <p:spPr>
          <a:xfrm>
            <a:off x="3827207" y="5757377"/>
            <a:ext cx="588264" cy="36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B7EFB0B-01B1-CDF5-3652-B913A1E04F56}"/>
              </a:ext>
            </a:extLst>
          </p:cNvPr>
          <p:cNvSpPr txBox="1"/>
          <p:nvPr/>
        </p:nvSpPr>
        <p:spPr>
          <a:xfrm>
            <a:off x="4350830" y="5757377"/>
            <a:ext cx="588264" cy="36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1158BC52-BBDA-8175-F56A-24BD69C713B8}"/>
              </a:ext>
            </a:extLst>
          </p:cNvPr>
          <p:cNvSpPr txBox="1"/>
          <p:nvPr/>
        </p:nvSpPr>
        <p:spPr>
          <a:xfrm>
            <a:off x="9457052" y="2356350"/>
            <a:ext cx="588264" cy="36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IVC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65038CA8-E534-1734-7CDA-C8B06899622B}"/>
              </a:ext>
            </a:extLst>
          </p:cNvPr>
          <p:cNvSpPr txBox="1"/>
          <p:nvPr/>
        </p:nvSpPr>
        <p:spPr>
          <a:xfrm>
            <a:off x="10045316" y="6370223"/>
            <a:ext cx="142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Hepatic vein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08DFDD9A-72D4-C13D-D637-F38C057DF34F}"/>
              </a:ext>
            </a:extLst>
          </p:cNvPr>
          <p:cNvSpPr txBox="1"/>
          <p:nvPr/>
        </p:nvSpPr>
        <p:spPr>
          <a:xfrm>
            <a:off x="7149840" y="6370223"/>
            <a:ext cx="142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Portal vein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AC976091-1310-53D7-4AF9-319461DC66A8}"/>
              </a:ext>
            </a:extLst>
          </p:cNvPr>
          <p:cNvSpPr txBox="1"/>
          <p:nvPr/>
        </p:nvSpPr>
        <p:spPr>
          <a:xfrm>
            <a:off x="3690905" y="6370223"/>
            <a:ext cx="169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Intrarenal vein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0D06351C-0CCE-3DD8-2D1A-1A22280AAFC6}"/>
              </a:ext>
            </a:extLst>
          </p:cNvPr>
          <p:cNvSpPr txBox="1"/>
          <p:nvPr/>
        </p:nvSpPr>
        <p:spPr>
          <a:xfrm>
            <a:off x="873445" y="6370223"/>
            <a:ext cx="142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Femoral vein</a:t>
            </a:r>
          </a:p>
        </p:txBody>
      </p:sp>
    </p:spTree>
    <p:extLst>
      <p:ext uri="{BB962C8B-B14F-4D97-AF65-F5344CB8AC3E}">
        <p14:creationId xmlns:p14="http://schemas.microsoft.com/office/powerpoint/2010/main" val="9674112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</Words>
  <Application>Microsoft Office PowerPoint</Application>
  <PresentationFormat>宽屏</PresentationFormat>
  <Paragraphs>38</Paragraphs>
  <Slides>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1_Office Theme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Koratala, Abhilash</dc:creator>
  <cp:lastModifiedBy>百世登</cp:lastModifiedBy>
  <cp:revision>2</cp:revision>
  <dcterms:created xsi:type="dcterms:W3CDTF">2023-02-02T04:23:09Z</dcterms:created>
  <dcterms:modified xsi:type="dcterms:W3CDTF">2023-02-06T02:22:36Z</dcterms:modified>
</cp:coreProperties>
</file>