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trobe statment1图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trobe statment2图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</cp:revision>
  <dcterms:created xsi:type="dcterms:W3CDTF">2020-08-09T10:43:51Z</dcterms:created>
  <dcterms:modified xsi:type="dcterms:W3CDTF">2020-08-09T10:45:11Z</dcterms:modified>
</cp:coreProperties>
</file>