
<file path=[Content_Types].xml><?xml version="1.0" encoding="utf-8"?>
<Types xmlns="http://schemas.openxmlformats.org/package/2006/content-types"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6" r:id="rId2"/>
    <p:sldId id="259" r:id="rId3"/>
    <p:sldId id="260" r:id="rId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1075" y="2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69C67-BB5E-4171-95F4-40DAAE320F66}" type="datetimeFigureOut">
              <a:rPr lang="nl-NL" smtClean="0"/>
              <a:pPr/>
              <a:t>24-5-2016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CF7662-35CB-42C3-9333-D6DF289109F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3563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Figures and supplementary materials</a:t>
            </a:r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F7662-35CB-42C3-9333-D6DF289109FA}" type="slidenum">
              <a:rPr lang="nl-NL" smtClean="0"/>
              <a:pPr/>
              <a:t>1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Video</a:t>
            </a:r>
            <a:r>
              <a:rPr lang="en-US" baseline="0" dirty="0" smtClean="0"/>
              <a:t> 1 - echocardiography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F7662-35CB-42C3-9333-D6DF289109FA}" type="slidenum">
              <a:rPr lang="nl-NL" smtClean="0"/>
              <a:pPr/>
              <a:t>2</a:t>
            </a:fld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Video </a:t>
            </a:r>
            <a:r>
              <a:rPr lang="en-US" baseline="0" smtClean="0"/>
              <a:t> 2 - CAG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F7662-35CB-42C3-9333-D6DF289109FA}" type="slidenum">
              <a:rPr lang="nl-NL" smtClean="0"/>
              <a:pPr/>
              <a:t>3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A67F2-4272-4134-8CED-D4BFB37B44CD}" type="datetimeFigureOut">
              <a:rPr lang="nl-NL" smtClean="0"/>
              <a:pPr/>
              <a:t>24-5-2016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9D34-F754-4F72-A03E-D5DF5A4DE138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A67F2-4272-4134-8CED-D4BFB37B44CD}" type="datetimeFigureOut">
              <a:rPr lang="nl-NL" smtClean="0"/>
              <a:pPr/>
              <a:t>24-5-2016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9D34-F754-4F72-A03E-D5DF5A4DE138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A67F2-4272-4134-8CED-D4BFB37B44CD}" type="datetimeFigureOut">
              <a:rPr lang="nl-NL" smtClean="0"/>
              <a:pPr/>
              <a:t>24-5-2016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9D34-F754-4F72-A03E-D5DF5A4DE138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A67F2-4272-4134-8CED-D4BFB37B44CD}" type="datetimeFigureOut">
              <a:rPr lang="nl-NL" smtClean="0"/>
              <a:pPr/>
              <a:t>24-5-2016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9D34-F754-4F72-A03E-D5DF5A4DE138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A67F2-4272-4134-8CED-D4BFB37B44CD}" type="datetimeFigureOut">
              <a:rPr lang="nl-NL" smtClean="0"/>
              <a:pPr/>
              <a:t>24-5-2016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9D34-F754-4F72-A03E-D5DF5A4DE138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A67F2-4272-4134-8CED-D4BFB37B44CD}" type="datetimeFigureOut">
              <a:rPr lang="nl-NL" smtClean="0"/>
              <a:pPr/>
              <a:t>24-5-2016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9D34-F754-4F72-A03E-D5DF5A4DE138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A67F2-4272-4134-8CED-D4BFB37B44CD}" type="datetimeFigureOut">
              <a:rPr lang="nl-NL" smtClean="0"/>
              <a:pPr/>
              <a:t>24-5-2016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9D34-F754-4F72-A03E-D5DF5A4DE138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A67F2-4272-4134-8CED-D4BFB37B44CD}" type="datetimeFigureOut">
              <a:rPr lang="nl-NL" smtClean="0"/>
              <a:pPr/>
              <a:t>24-5-2016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9D34-F754-4F72-A03E-D5DF5A4DE138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A67F2-4272-4134-8CED-D4BFB37B44CD}" type="datetimeFigureOut">
              <a:rPr lang="nl-NL" smtClean="0"/>
              <a:pPr/>
              <a:t>24-5-2016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9D34-F754-4F72-A03E-D5DF5A4DE138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A67F2-4272-4134-8CED-D4BFB37B44CD}" type="datetimeFigureOut">
              <a:rPr lang="nl-NL" smtClean="0"/>
              <a:pPr/>
              <a:t>24-5-2016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9D34-F754-4F72-A03E-D5DF5A4DE138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A67F2-4272-4134-8CED-D4BFB37B44CD}" type="datetimeFigureOut">
              <a:rPr lang="nl-NL" smtClean="0"/>
              <a:pPr/>
              <a:t>24-5-2016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09D34-F754-4F72-A03E-D5DF5A4DE138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A67F2-4272-4134-8CED-D4BFB37B44CD}" type="datetimeFigureOut">
              <a:rPr lang="nl-NL" smtClean="0"/>
              <a:pPr/>
              <a:t>24-5-2016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09D34-F754-4F72-A03E-D5DF5A4DE138}" type="slidenum">
              <a:rPr lang="nl-NL" smtClean="0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ACF</a:t>
            </a:r>
            <a:br>
              <a:rPr lang="en-US" dirty="0" smtClean="0"/>
            </a:br>
            <a:r>
              <a:rPr lang="en-US" dirty="0" smtClean="0"/>
              <a:t>ESPS NO: 24899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Supplementary </a:t>
            </a:r>
            <a:r>
              <a:rPr lang="en-US" dirty="0" smtClean="0"/>
              <a:t>materials</a:t>
            </a:r>
            <a:endParaRPr lang="nl-NL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</a:bodyPr>
          <a:lstStyle/>
          <a:p>
            <a:r>
              <a:rPr lang="en-US" sz="3600" dirty="0" smtClean="0"/>
              <a:t>ACF ESPS NO: 24899</a:t>
            </a:r>
            <a:br>
              <a:rPr lang="en-US" sz="3600" dirty="0" smtClean="0"/>
            </a:br>
            <a:r>
              <a:rPr lang="en-US" sz="3600" b="1" dirty="0"/>
              <a:t>Video 1</a:t>
            </a:r>
            <a:r>
              <a:rPr lang="en-US" sz="3600" dirty="0"/>
              <a:t> </a:t>
            </a:r>
            <a:r>
              <a:rPr lang="en-US" sz="3600" dirty="0" smtClean="0"/>
              <a:t>Echocardiogram</a:t>
            </a:r>
            <a:endParaRPr lang="nl-NL" sz="3600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331640" y="2348880"/>
          <a:ext cx="5232895" cy="2016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ackager Shell-object" showAsIcon="1" r:id="rId4" imgW="1252080" imgH="482400" progId="Package">
                  <p:embed/>
                </p:oleObj>
              </mc:Choice>
              <mc:Fallback>
                <p:oleObj name="Packager Shell-object" showAsIcon="1" r:id="rId4" imgW="1252080" imgH="48240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2348880"/>
                        <a:ext cx="5232895" cy="20162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ACF ESPS NO: 24899</a:t>
            </a:r>
            <a:br>
              <a:rPr lang="en-US" dirty="0" smtClean="0"/>
            </a:br>
            <a:r>
              <a:rPr lang="en-US" b="1" dirty="0"/>
              <a:t>Video 2</a:t>
            </a:r>
            <a:r>
              <a:rPr lang="en-GB" dirty="0"/>
              <a:t> Coronary angiogram</a:t>
            </a:r>
            <a:endParaRPr lang="nl-NL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8846151"/>
              </p:ext>
            </p:extLst>
          </p:nvPr>
        </p:nvGraphicFramePr>
        <p:xfrm>
          <a:off x="2349209" y="2539628"/>
          <a:ext cx="4671063" cy="1969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包装程序外壳对象" showAsIcon="1" r:id="rId4" imgW="1144800" imgH="482400" progId="Package">
                  <p:embed/>
                </p:oleObj>
              </mc:Choice>
              <mc:Fallback>
                <p:oleObj name="包装程序外壳对象" showAsIcon="1" r:id="rId4" imgW="1144800" imgH="48240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209" y="2539628"/>
                        <a:ext cx="4671063" cy="19694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28</Words>
  <Application>Microsoft Office PowerPoint</Application>
  <PresentationFormat>全屏显示(4:3)</PresentationFormat>
  <Paragraphs>10</Paragraphs>
  <Slides>3</Slides>
  <Notes>3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</vt:i4>
      </vt:variant>
    </vt:vector>
  </HeadingPairs>
  <TitlesOfParts>
    <vt:vector size="6" baseType="lpstr">
      <vt:lpstr>Office-thema</vt:lpstr>
      <vt:lpstr>Packager Shell-object</vt:lpstr>
      <vt:lpstr>包装程序外壳对象</vt:lpstr>
      <vt:lpstr>ACF ESPS NO: 24899</vt:lpstr>
      <vt:lpstr>ACF ESPS NO: 24899 Video 1 Echocardiogram</vt:lpstr>
      <vt:lpstr>ACF ESPS NO: 24899 Video 2 Coronary angiogram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S. SAID</dc:creator>
  <cp:lastModifiedBy>Windows 用户</cp:lastModifiedBy>
  <cp:revision>8</cp:revision>
  <dcterms:created xsi:type="dcterms:W3CDTF">2016-04-21T20:08:36Z</dcterms:created>
  <dcterms:modified xsi:type="dcterms:W3CDTF">2016-05-24T09:46:48Z</dcterms:modified>
</cp:coreProperties>
</file>