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6" d="100"/>
          <a:sy n="66" d="100"/>
        </p:scale>
        <p:origin x="208" y="1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649D7-3575-477A-9ADF-581D744C2B6B}" type="datetimeFigureOut">
              <a:rPr lang="de-DE" smtClean="0"/>
              <a:t>30.08.18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A883-5D29-4EB7-95C2-021985621F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3356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649D7-3575-477A-9ADF-581D744C2B6B}" type="datetimeFigureOut">
              <a:rPr lang="de-DE" smtClean="0"/>
              <a:t>30.08.18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A883-5D29-4EB7-95C2-021985621F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4524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649D7-3575-477A-9ADF-581D744C2B6B}" type="datetimeFigureOut">
              <a:rPr lang="de-DE" smtClean="0"/>
              <a:t>30.08.18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A883-5D29-4EB7-95C2-021985621F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5987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649D7-3575-477A-9ADF-581D744C2B6B}" type="datetimeFigureOut">
              <a:rPr lang="de-DE" smtClean="0"/>
              <a:t>30.08.18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A883-5D29-4EB7-95C2-021985621F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0855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649D7-3575-477A-9ADF-581D744C2B6B}" type="datetimeFigureOut">
              <a:rPr lang="de-DE" smtClean="0"/>
              <a:t>30.08.18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A883-5D29-4EB7-95C2-021985621F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3828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649D7-3575-477A-9ADF-581D744C2B6B}" type="datetimeFigureOut">
              <a:rPr lang="de-DE" smtClean="0"/>
              <a:t>30.08.18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A883-5D29-4EB7-95C2-021985621F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3390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649D7-3575-477A-9ADF-581D744C2B6B}" type="datetimeFigureOut">
              <a:rPr lang="de-DE" smtClean="0"/>
              <a:t>30.08.18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A883-5D29-4EB7-95C2-021985621F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6437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649D7-3575-477A-9ADF-581D744C2B6B}" type="datetimeFigureOut">
              <a:rPr lang="de-DE" smtClean="0"/>
              <a:t>30.08.18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A883-5D29-4EB7-95C2-021985621F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6820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649D7-3575-477A-9ADF-581D744C2B6B}" type="datetimeFigureOut">
              <a:rPr lang="de-DE" smtClean="0"/>
              <a:t>30.08.18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A883-5D29-4EB7-95C2-021985621F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9385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649D7-3575-477A-9ADF-581D744C2B6B}" type="datetimeFigureOut">
              <a:rPr lang="de-DE" smtClean="0"/>
              <a:t>30.08.18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A883-5D29-4EB7-95C2-021985621F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178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649D7-3575-477A-9ADF-581D744C2B6B}" type="datetimeFigureOut">
              <a:rPr lang="de-DE" smtClean="0"/>
              <a:t>30.08.18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A883-5D29-4EB7-95C2-021985621F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2813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649D7-3575-477A-9ADF-581D744C2B6B}" type="datetimeFigureOut">
              <a:rPr lang="de-DE" smtClean="0"/>
              <a:t>30.08.18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3A883-5D29-4EB7-95C2-021985621F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4226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685640" y="922789"/>
            <a:ext cx="2448000" cy="720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 anchor="ctr">
            <a:noAutofit/>
          </a:bodyPr>
          <a:lstStyle/>
          <a:p>
            <a:pPr algn="ctr"/>
            <a:r>
              <a:rPr lang="de-DE" dirty="0"/>
              <a:t>103 </a:t>
            </a:r>
            <a:r>
              <a:rPr lang="de-DE" dirty="0" err="1"/>
              <a:t>cases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4600584" y="1492940"/>
            <a:ext cx="2448000" cy="720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 anchor="ctr">
            <a:noAutofit/>
          </a:bodyPr>
          <a:lstStyle/>
          <a:p>
            <a:pPr algn="ctr"/>
            <a:r>
              <a:rPr lang="de-DE" dirty="0"/>
              <a:t>9 </a:t>
            </a:r>
            <a:r>
              <a:rPr lang="de-DE" dirty="0" err="1"/>
              <a:t>cases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chronic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 err="1"/>
              <a:t>aortic</a:t>
            </a:r>
            <a:r>
              <a:rPr lang="de-DE" dirty="0"/>
              <a:t> </a:t>
            </a:r>
            <a:r>
              <a:rPr lang="de-DE" dirty="0" err="1"/>
              <a:t>dissection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1685640" y="2138996"/>
            <a:ext cx="2448000" cy="720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 anchor="ctr">
            <a:noAutofit/>
          </a:bodyPr>
          <a:lstStyle/>
          <a:p>
            <a:pPr algn="ctr"/>
            <a:r>
              <a:rPr lang="de-DE" dirty="0"/>
              <a:t>94 </a:t>
            </a:r>
            <a:r>
              <a:rPr lang="de-DE" dirty="0" err="1"/>
              <a:t>cases</a:t>
            </a:r>
            <a:br>
              <a:rPr lang="de-DE" dirty="0"/>
            </a:br>
            <a:r>
              <a:rPr lang="de-DE" dirty="0" err="1"/>
              <a:t>of</a:t>
            </a:r>
            <a:r>
              <a:rPr lang="de-DE" dirty="0"/>
              <a:t> AAS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4589951" y="2725834"/>
            <a:ext cx="2448000" cy="720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 anchor="ctr">
            <a:noAutofit/>
          </a:bodyPr>
          <a:lstStyle/>
          <a:p>
            <a:pPr algn="ctr"/>
            <a:r>
              <a:rPr lang="de-DE" dirty="0"/>
              <a:t>38 </a:t>
            </a:r>
            <a:r>
              <a:rPr lang="de-DE" dirty="0" err="1"/>
              <a:t>cases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a </a:t>
            </a:r>
            <a:r>
              <a:rPr lang="de-DE" dirty="0" err="1"/>
              <a:t>history</a:t>
            </a:r>
            <a:br>
              <a:rPr lang="de-DE" dirty="0"/>
            </a:b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aortic</a:t>
            </a:r>
            <a:r>
              <a:rPr lang="de-DE" dirty="0"/>
              <a:t> </a:t>
            </a:r>
            <a:r>
              <a:rPr lang="de-DE" dirty="0" err="1"/>
              <a:t>surgery</a:t>
            </a:r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1685640" y="3355204"/>
            <a:ext cx="2448000" cy="9233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 anchor="ctr">
            <a:noAutofit/>
          </a:bodyPr>
          <a:lstStyle/>
          <a:p>
            <a:pPr algn="ctr"/>
            <a:r>
              <a:rPr lang="de-DE" b="1" dirty="0"/>
              <a:t>Study </a:t>
            </a:r>
            <a:r>
              <a:rPr lang="de-DE" b="1" dirty="0" err="1"/>
              <a:t>cohort</a:t>
            </a:r>
            <a:r>
              <a:rPr lang="de-DE" b="1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br>
              <a:rPr lang="de-DE" dirty="0"/>
            </a:br>
            <a:r>
              <a:rPr lang="de-DE" b="1" dirty="0"/>
              <a:t>56 </a:t>
            </a:r>
            <a:r>
              <a:rPr lang="de-DE" b="1" dirty="0" err="1"/>
              <a:t>patients</a:t>
            </a:r>
            <a:r>
              <a:rPr lang="de-DE" b="1" dirty="0"/>
              <a:t> </a:t>
            </a:r>
            <a:r>
              <a:rPr lang="de-DE" dirty="0" err="1"/>
              <a:t>with</a:t>
            </a:r>
            <a:r>
              <a:rPr lang="de-DE" dirty="0"/>
              <a:t> a </a:t>
            </a:r>
            <a:r>
              <a:rPr lang="de-DE" dirty="0" err="1"/>
              <a:t>first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 err="1"/>
              <a:t>diagnosed</a:t>
            </a:r>
            <a:r>
              <a:rPr lang="de-DE" dirty="0"/>
              <a:t> AAS</a:t>
            </a:r>
          </a:p>
        </p:txBody>
      </p:sp>
      <p:cxnSp>
        <p:nvCxnSpPr>
          <p:cNvPr id="10" name="Gerade Verbindung mit Pfeil 9"/>
          <p:cNvCxnSpPr>
            <a:stCxn id="4" idx="2"/>
            <a:endCxn id="6" idx="0"/>
          </p:cNvCxnSpPr>
          <p:nvPr/>
        </p:nvCxnSpPr>
        <p:spPr>
          <a:xfrm>
            <a:off x="2909640" y="1642789"/>
            <a:ext cx="0" cy="496207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/>
          <p:cNvCxnSpPr>
            <a:stCxn id="6" idx="2"/>
            <a:endCxn id="8" idx="0"/>
          </p:cNvCxnSpPr>
          <p:nvPr/>
        </p:nvCxnSpPr>
        <p:spPr>
          <a:xfrm>
            <a:off x="2909640" y="2858996"/>
            <a:ext cx="0" cy="496208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>
            <a:endCxn id="5" idx="1"/>
          </p:cNvCxnSpPr>
          <p:nvPr/>
        </p:nvCxnSpPr>
        <p:spPr>
          <a:xfrm>
            <a:off x="2920273" y="1852940"/>
            <a:ext cx="1680311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/>
          <p:nvPr/>
        </p:nvCxnSpPr>
        <p:spPr>
          <a:xfrm>
            <a:off x="2920273" y="3068448"/>
            <a:ext cx="1680311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feld 1">
            <a:extLst>
              <a:ext uri="{FF2B5EF4-FFF2-40B4-BE49-F238E27FC236}">
                <a16:creationId xmlns:a16="http://schemas.microsoft.com/office/drawing/2014/main" id="{FE3EAC3A-A020-8C42-A228-2BF37E0A25E3}"/>
              </a:ext>
            </a:extLst>
          </p:cNvPr>
          <p:cNvSpPr txBox="1"/>
          <p:nvPr/>
        </p:nvSpPr>
        <p:spPr>
          <a:xfrm>
            <a:off x="7818783" y="102041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86615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Macintosh PowerPoint</Application>
  <PresentationFormat>Breitbild</PresentationFormat>
  <Paragraphs>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Niko Panagiotopoulos</dc:creator>
  <cp:lastModifiedBy>Microsoft Office User</cp:lastModifiedBy>
  <cp:revision>2</cp:revision>
  <dcterms:created xsi:type="dcterms:W3CDTF">2018-08-30T15:18:48Z</dcterms:created>
  <dcterms:modified xsi:type="dcterms:W3CDTF">2018-08-30T15:40:57Z</dcterms:modified>
</cp:coreProperties>
</file>