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1" r:id="rId4"/>
    <p:sldId id="262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18" autoAdjust="0"/>
  </p:normalViewPr>
  <p:slideViewPr>
    <p:cSldViewPr snapToGrid="0">
      <p:cViewPr varScale="1">
        <p:scale>
          <a:sx n="56" d="100"/>
          <a:sy n="56" d="100"/>
        </p:scale>
        <p:origin x="10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kan Gökçe" userId="43b75d6a9328f57f" providerId="LiveId" clId="{696435C3-961F-4C7F-8EE0-AE45F191C458}"/>
    <pc:docChg chg="delSld">
      <pc:chgData name="Erkan Gökçe" userId="43b75d6a9328f57f" providerId="LiveId" clId="{696435C3-961F-4C7F-8EE0-AE45F191C458}" dt="2020-08-25T18:49:11.636" v="2" actId="47"/>
      <pc:docMkLst>
        <pc:docMk/>
      </pc:docMkLst>
      <pc:sldChg chg="del">
        <pc:chgData name="Erkan Gökçe" userId="43b75d6a9328f57f" providerId="LiveId" clId="{696435C3-961F-4C7F-8EE0-AE45F191C458}" dt="2020-08-25T18:49:04.963" v="0" actId="47"/>
        <pc:sldMkLst>
          <pc:docMk/>
          <pc:sldMk cId="2165272805" sldId="256"/>
        </pc:sldMkLst>
      </pc:sldChg>
      <pc:sldChg chg="del">
        <pc:chgData name="Erkan Gökçe" userId="43b75d6a9328f57f" providerId="LiveId" clId="{696435C3-961F-4C7F-8EE0-AE45F191C458}" dt="2020-08-25T18:49:11.636" v="2" actId="47"/>
        <pc:sldMkLst>
          <pc:docMk/>
          <pc:sldMk cId="867742975" sldId="257"/>
        </pc:sldMkLst>
      </pc:sldChg>
      <pc:sldChg chg="del">
        <pc:chgData name="Erkan Gökçe" userId="43b75d6a9328f57f" providerId="LiveId" clId="{696435C3-961F-4C7F-8EE0-AE45F191C458}" dt="2020-08-25T18:49:10.558" v="1" actId="47"/>
        <pc:sldMkLst>
          <pc:docMk/>
          <pc:sldMk cId="145070744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70E94-4A62-4FBF-88BE-AEA0E4BB915E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09409-E043-46A7-89FD-F34D0C6329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35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1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9409-E043-46A7-89FD-F34D0C63295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47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2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09409-E043-46A7-89FD-F34D0C63295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17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3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09409-E043-46A7-89FD-F34D0C63295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20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Figure</a:t>
            </a:r>
            <a:r>
              <a:rPr lang="tr-TR" dirty="0" smtClean="0"/>
              <a:t> 4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9409-E043-46A7-89FD-F34D0C63295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37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5522A8-A0C6-4E60-9751-C51D8776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1D83F28-4FBD-45CE-B309-7C0F5F43C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78F6F6-48B3-424D-A588-AB3C117B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41BA2B-ED21-419A-AA4A-EA7C3E0D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889554-CF54-4340-8914-F8A9ABBA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27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864BBA-700E-4ED9-815B-13808EEC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2DD0222-3E57-42FA-8FFD-1ED42116B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6C46D2-AD7E-492B-B4C0-5DE66E84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AE3953-0682-461A-BC3A-B2492BE8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6CEF5F-3AE4-4320-9EC2-0B331237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95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82AD35-79F3-459D-9F69-D4B1178C2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D6699FE-0DC9-4F62-A637-5FC6459D2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851CBA-A24E-4032-A022-BB263C62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85385B-1F3A-47B8-8365-AB745E55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D334E6-6083-4EE1-8C1F-B411B546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5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1A3009-49C4-469E-BA26-17B61D09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522546-2037-4D5C-B3F8-5CE4B023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F80696-BFA5-4F49-8219-7E3906B2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EC5A5E-DF31-427D-82BD-CEBA3274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3F5DDF-B387-41EE-BC47-3CA86E83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47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457318-DC73-4E54-9A44-FF24B6C6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F5DD33-74D7-497B-949B-8CD3F00F1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627624-5491-4BA1-BB2A-D52907EF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9429F8-B12F-47B6-8BF7-E8FE2740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926113-53CA-4F96-B5A7-3B6A25CA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67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F4DE73-25C8-40D0-A110-65E30E9B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8A473A-DA87-40BB-95AB-52B5DC3DD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59722AD-DF2B-43BA-94E5-98FE0AB1A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508B87F-0A99-435D-86D4-85DA829B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31090A2-1E35-4B06-A7D9-858F904F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5A61A73-6F0C-49B9-BB7C-C3658BA9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23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C56FB7-DFB1-425E-8689-41E20A0C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463DB4-DD74-4CBE-B486-7ECEF4B3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F107F5-60A7-4C22-874C-6B2EB3B44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C61B758-27A5-4E62-BA10-8C777F61E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ABC0F50-4FAE-48FA-B85F-EDC7E0BC1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2C12CA9-0ED3-4335-A92D-67021866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E1B4DDA-827F-4E36-B56A-545A18BE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9166961-16FE-4EE7-889A-E9D69854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97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D4081-7FB8-4F46-93A5-3B68F797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8B7F4E-C17B-4F48-A130-A0A36E0B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D9C13D4-6DC0-4894-9700-CBB4270E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566876D-F496-476C-A364-74D4B5F4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96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F67DF64-698A-45A9-A6C6-5E54C09D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3FC6478-17E4-4010-96C6-6030E9A9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6F67921-EB84-49E9-9EE3-D63EF7B9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66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BED4B8-62EE-4876-9C5C-AEC6704B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C42199-87C3-4A53-A9FD-5B3CAB1FC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03F1E9-FDB3-4D21-A6F1-48E81CBFE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6091DC7-AD6A-48DE-AE57-BE71BB85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4D3781-17E6-46DA-A9CD-59BBDFF4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2BDF246-24FC-419A-B0A7-3BEB663E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37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81BEEB-707A-4CCF-B432-CBEACADA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3C7B8FE-B864-4D40-8D8E-32E14EDA0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E626D3-568E-4B0A-8D4D-E33DF4D79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44115BB-E866-4C26-A175-C2D486E0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76FCA6-7142-4AF5-9337-8C3D8990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9FDADB8-C402-4BF3-BDB9-34307367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9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E68FC11-9341-462B-A0F1-5A9E0C47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09A0F6B-D646-4A96-9501-CE5293AA3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A800ED-2EF8-464F-BF1F-E1BD3DD54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2AF2-6B9B-466D-B3A3-9D897440ABA1}" type="datetimeFigureOut">
              <a:rPr lang="tr-TR" smtClean="0"/>
              <a:t>26.06.2022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5CB086-C61A-4062-92EF-97B194908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A9C4B0-0E37-4DED-84E1-F3EC1BD3C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61524-B6CF-4B0A-8554-4BAFACAD8F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32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[Image name]" descr="[Image description]">
            <a:extLst>
              <a:ext uri="{FF2B5EF4-FFF2-40B4-BE49-F238E27FC236}">
                <a16:creationId xmlns:a16="http://schemas.microsoft.com/office/drawing/2014/main" id="{F6753407-C4AD-4D34-89ED-8E80AC343B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523" t="18094" r="21276" b="28435"/>
          <a:stretch/>
        </p:blipFill>
        <p:spPr>
          <a:xfrm>
            <a:off x="78238" y="48909"/>
            <a:ext cx="2843173" cy="3263972"/>
          </a:xfrm>
          <a:prstGeom prst="rect">
            <a:avLst/>
          </a:prstGeom>
        </p:spPr>
      </p:pic>
      <p:pic>
        <p:nvPicPr>
          <p:cNvPr id="7" name="[Image name]" descr="[Image description]">
            <a:extLst>
              <a:ext uri="{FF2B5EF4-FFF2-40B4-BE49-F238E27FC236}">
                <a16:creationId xmlns:a16="http://schemas.microsoft.com/office/drawing/2014/main" id="{ADFD90AF-C8D5-4B66-8CB9-44B7028AD7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5358" t="19990" r="19402" b="23336"/>
          <a:stretch/>
        </p:blipFill>
        <p:spPr>
          <a:xfrm>
            <a:off x="2959411" y="48910"/>
            <a:ext cx="2843172" cy="326397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6CCC171-B272-424A-96EC-8F6FB89FEF6B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1" t="14914" r="22580" b="15385"/>
          <a:stretch/>
        </p:blipFill>
        <p:spPr>
          <a:xfrm>
            <a:off x="8716477" y="50400"/>
            <a:ext cx="2843173" cy="32652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6A3359A-7590-46D3-9F9B-B499B346E7C8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16326" r="19283" b="12872"/>
          <a:stretch/>
        </p:blipFill>
        <p:spPr>
          <a:xfrm>
            <a:off x="2958997" y="3362400"/>
            <a:ext cx="2844000" cy="326397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7D56E152-FA1E-44C0-A75E-024B7F15A36B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16326" r="19283" b="12872"/>
          <a:stretch/>
        </p:blipFill>
        <p:spPr>
          <a:xfrm>
            <a:off x="8731842" y="3362193"/>
            <a:ext cx="2844000" cy="3263972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AC2CDDD5-AA7D-4E83-AD1A-571DEC056C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t="49367" r="63644" b="41064"/>
          <a:stretch/>
        </p:blipFill>
        <p:spPr>
          <a:xfrm>
            <a:off x="3341475" y="5038530"/>
            <a:ext cx="377864" cy="29858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2F0599E-14D7-4763-AC42-C0E191D2EB89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13012" r="19965" b="12577"/>
          <a:stretch/>
        </p:blipFill>
        <p:spPr>
          <a:xfrm>
            <a:off x="5844883" y="48909"/>
            <a:ext cx="2844000" cy="326397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85D6D13-52CF-4CD7-8855-4E9771306263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20635" r="11905"/>
          <a:stretch/>
        </p:blipFill>
        <p:spPr>
          <a:xfrm>
            <a:off x="77411" y="3360965"/>
            <a:ext cx="2844000" cy="32652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A96407A8-5474-4A66-9FB8-5E054BD0488E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16326" r="19283" b="12872"/>
          <a:stretch/>
        </p:blipFill>
        <p:spPr>
          <a:xfrm>
            <a:off x="5846400" y="3362400"/>
            <a:ext cx="2844000" cy="3263972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B0FA2DD-191B-41AB-BFBD-0A92324866B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t="48429" r="63861" b="39222"/>
          <a:stretch/>
        </p:blipFill>
        <p:spPr>
          <a:xfrm>
            <a:off x="6218274" y="5028369"/>
            <a:ext cx="376348" cy="37675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45987A14-6495-41C9-8192-EEC6E6F41A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t="48092" r="62053" b="39970"/>
          <a:stretch/>
        </p:blipFill>
        <p:spPr>
          <a:xfrm>
            <a:off x="9105912" y="5041640"/>
            <a:ext cx="376619" cy="285310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5FBB34C7-0145-4C49-86C3-D315EA61FE4C}"/>
              </a:ext>
            </a:extLst>
          </p:cNvPr>
          <p:cNvSpPr/>
          <p:nvPr/>
        </p:nvSpPr>
        <p:spPr>
          <a:xfrm>
            <a:off x="7718638" y="6342392"/>
            <a:ext cx="10691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Kep: 6.438</a:t>
            </a:r>
            <a:endParaRPr lang="tr-TR" sz="1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07B17AF5-4206-4DFE-B58D-EB2DEA5F7FD0}"/>
              </a:ext>
            </a:extLst>
          </p:cNvPr>
          <p:cNvSpPr/>
          <p:nvPr/>
        </p:nvSpPr>
        <p:spPr>
          <a:xfrm>
            <a:off x="6917062" y="3035307"/>
            <a:ext cx="1895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ADC</a:t>
            </a:r>
            <a:r>
              <a:rPr lang="tr-TR" sz="1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: 0.8x10</a:t>
            </a:r>
            <a:r>
              <a:rPr lang="tr-TR" sz="1400" b="1" baseline="30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-3</a:t>
            </a:r>
            <a:r>
              <a:rPr lang="tr-TR" sz="1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mm</a:t>
            </a:r>
            <a:r>
              <a:rPr lang="tr-TR" sz="1400" b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2</a:t>
            </a:r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/s</a:t>
            </a:r>
            <a:r>
              <a:rPr lang="tr-TR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1A9CFC1-E314-4F33-9EE0-B67BA16FD662}"/>
              </a:ext>
            </a:extLst>
          </p:cNvPr>
          <p:cNvSpPr txBox="1"/>
          <p:nvPr/>
        </p:nvSpPr>
        <p:spPr>
          <a:xfrm>
            <a:off x="4642879" y="6334363"/>
            <a:ext cx="1461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Ktrans: 0.617 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54E0CFA-B2C0-441A-B27C-D379C58D4392}"/>
              </a:ext>
            </a:extLst>
          </p:cNvPr>
          <p:cNvSpPr txBox="1"/>
          <p:nvPr/>
        </p:nvSpPr>
        <p:spPr>
          <a:xfrm>
            <a:off x="10691028" y="6341294"/>
            <a:ext cx="10473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Ve: 0.073</a:t>
            </a:r>
            <a:endParaRPr lang="tr-TR" sz="1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9E082A5-2B61-48D3-9BA3-3136CED637C8}"/>
              </a:ext>
            </a:extLst>
          </p:cNvPr>
          <p:cNvSpPr txBox="1"/>
          <p:nvPr/>
        </p:nvSpPr>
        <p:spPr>
          <a:xfrm>
            <a:off x="83857" y="56903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A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F8DC262-BF38-4D67-94D4-5B6753311D0C}"/>
              </a:ext>
            </a:extLst>
          </p:cNvPr>
          <p:cNvSpPr txBox="1"/>
          <p:nvPr/>
        </p:nvSpPr>
        <p:spPr>
          <a:xfrm>
            <a:off x="2963461" y="64837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B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B41FE1A-D474-474D-95F3-422851DF177F}"/>
              </a:ext>
            </a:extLst>
          </p:cNvPr>
          <p:cNvSpPr txBox="1"/>
          <p:nvPr/>
        </p:nvSpPr>
        <p:spPr>
          <a:xfrm>
            <a:off x="5840583" y="57046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C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5A0BFAD-782D-4ACB-9749-B05574FE383A}"/>
              </a:ext>
            </a:extLst>
          </p:cNvPr>
          <p:cNvSpPr txBox="1"/>
          <p:nvPr/>
        </p:nvSpPr>
        <p:spPr>
          <a:xfrm>
            <a:off x="8720153" y="62702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D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2AF838F-0B1D-4EEC-A0D8-CBA95B089832}"/>
              </a:ext>
            </a:extLst>
          </p:cNvPr>
          <p:cNvSpPr txBox="1"/>
          <p:nvPr/>
        </p:nvSpPr>
        <p:spPr>
          <a:xfrm>
            <a:off x="89505" y="3375872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E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DC9B0B6-EE6C-495D-AD38-FCC8BD3E8AE9}"/>
              </a:ext>
            </a:extLst>
          </p:cNvPr>
          <p:cNvSpPr txBox="1"/>
          <p:nvPr/>
        </p:nvSpPr>
        <p:spPr>
          <a:xfrm>
            <a:off x="2954738" y="3351669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81AC9D08-D9C6-4D79-8B50-55F5B9098D74}"/>
              </a:ext>
            </a:extLst>
          </p:cNvPr>
          <p:cNvSpPr txBox="1"/>
          <p:nvPr/>
        </p:nvSpPr>
        <p:spPr>
          <a:xfrm>
            <a:off x="5843290" y="3343878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G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927C4868-E3BD-486F-A8D0-B34FC25382AC}"/>
              </a:ext>
            </a:extLst>
          </p:cNvPr>
          <p:cNvSpPr txBox="1"/>
          <p:nvPr/>
        </p:nvSpPr>
        <p:spPr>
          <a:xfrm>
            <a:off x="8711430" y="3360964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H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8507044" y="6526773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>
                <a:latin typeface="Book Antiqua" panose="02040602050305030304" pitchFamily="18" charset="0"/>
              </a:rPr>
              <a:t>DOI:</a:t>
            </a:r>
            <a:r>
              <a:rPr lang="tr-TR" sz="800" dirty="0">
                <a:latin typeface="Book Antiqua" panose="02040602050305030304" pitchFamily="18" charset="0"/>
              </a:rPr>
              <a:t>                             </a:t>
            </a:r>
            <a:r>
              <a:rPr lang="tr-TR" sz="800" dirty="0" smtClean="0">
                <a:latin typeface="Book Antiqua" panose="02040602050305030304" pitchFamily="18" charset="0"/>
              </a:rPr>
              <a:t>                          </a:t>
            </a:r>
            <a:r>
              <a:rPr lang="tr-TR" sz="900" b="1" dirty="0" err="1" smtClean="0">
                <a:latin typeface="Book Antiqua" panose="02040602050305030304" pitchFamily="18" charset="0"/>
              </a:rPr>
              <a:t>Copyright</a:t>
            </a:r>
            <a:r>
              <a:rPr lang="tr-TR" sz="900" b="1" dirty="0" smtClean="0">
                <a:latin typeface="Book Antiqua" panose="02040602050305030304" pitchFamily="18" charset="0"/>
              </a:rPr>
              <a:t> </a:t>
            </a:r>
            <a:r>
              <a:rPr lang="tr-TR" sz="800" dirty="0">
                <a:latin typeface="Book Antiqua" panose="02040602050305030304" pitchFamily="18" charset="0"/>
              </a:rPr>
              <a:t>©</a:t>
            </a:r>
            <a:r>
              <a:rPr lang="tr-TR" sz="800" dirty="0" err="1">
                <a:latin typeface="Book Antiqua" panose="02040602050305030304" pitchFamily="18" charset="0"/>
              </a:rPr>
              <a:t>The</a:t>
            </a:r>
            <a:r>
              <a:rPr lang="tr-TR" sz="800" dirty="0">
                <a:latin typeface="Book Antiqua" panose="02040602050305030304" pitchFamily="18" charset="0"/>
              </a:rPr>
              <a:t> Author(s) 2022</a:t>
            </a:r>
            <a:r>
              <a:rPr lang="tr-TR" dirty="0">
                <a:latin typeface="Book Antiqua" panose="02040602050305030304" pitchFamily="18" charset="0"/>
              </a:rPr>
              <a:t>.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1837416" y="256958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90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[Image name]" descr="[Image description]"/>
          <p:cNvPicPr>
            <a:picLocks noChangeAspect="1"/>
          </p:cNvPicPr>
          <p:nvPr/>
        </p:nvPicPr>
        <p:blipFill rotWithShape="1">
          <a:blip r:embed="rId3" cstate="print"/>
          <a:srcRect l="16773" t="13459" r="17507" b="29061"/>
          <a:stretch/>
        </p:blipFill>
        <p:spPr>
          <a:xfrm>
            <a:off x="343556" y="263752"/>
            <a:ext cx="2750233" cy="3108958"/>
          </a:xfrm>
          <a:prstGeom prst="rect">
            <a:avLst/>
          </a:prstGeom>
        </p:spPr>
      </p:pic>
      <p:pic>
        <p:nvPicPr>
          <p:cNvPr id="4" name="[Image name]" descr="[Image description]"/>
          <p:cNvPicPr>
            <a:picLocks/>
          </p:cNvPicPr>
          <p:nvPr/>
        </p:nvPicPr>
        <p:blipFill rotWithShape="1">
          <a:blip r:embed="rId4" cstate="print"/>
          <a:srcRect l="17995" t="12580" r="25873" b="35338"/>
          <a:stretch/>
        </p:blipFill>
        <p:spPr>
          <a:xfrm>
            <a:off x="3130911" y="263747"/>
            <a:ext cx="2750400" cy="3108960"/>
          </a:xfrm>
          <a:prstGeom prst="rect">
            <a:avLst/>
          </a:prstGeom>
        </p:spPr>
      </p:pic>
      <p:pic>
        <p:nvPicPr>
          <p:cNvPr id="5" name="Resim 4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9117" r="1251" b="699"/>
          <a:stretch/>
        </p:blipFill>
        <p:spPr>
          <a:xfrm>
            <a:off x="343472" y="3402119"/>
            <a:ext cx="2750400" cy="3110400"/>
          </a:xfrm>
          <a:prstGeom prst="rect">
            <a:avLst/>
          </a:prstGeom>
        </p:spPr>
      </p:pic>
      <p:pic>
        <p:nvPicPr>
          <p:cNvPr id="6" name="Resim 5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14476" r="22918" b="21270"/>
          <a:stretch/>
        </p:blipFill>
        <p:spPr>
          <a:xfrm>
            <a:off x="5917677" y="262919"/>
            <a:ext cx="2750400" cy="3108960"/>
          </a:xfrm>
          <a:prstGeom prst="rect">
            <a:avLst/>
          </a:prstGeom>
        </p:spPr>
      </p:pic>
      <p:pic>
        <p:nvPicPr>
          <p:cNvPr id="7" name="Resim 6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12572" r="27477" b="26984"/>
          <a:stretch/>
        </p:blipFill>
        <p:spPr>
          <a:xfrm>
            <a:off x="8707221" y="263112"/>
            <a:ext cx="2750400" cy="3108960"/>
          </a:xfrm>
          <a:prstGeom prst="rect">
            <a:avLst/>
          </a:prstGeom>
        </p:spPr>
      </p:pic>
      <p:pic>
        <p:nvPicPr>
          <p:cNvPr id="8" name="Resim 7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6" t="11174" r="27584" b="27238"/>
          <a:stretch/>
        </p:blipFill>
        <p:spPr>
          <a:xfrm>
            <a:off x="3130911" y="3413760"/>
            <a:ext cx="2750400" cy="3108960"/>
          </a:xfrm>
          <a:prstGeom prst="rect">
            <a:avLst/>
          </a:prstGeom>
        </p:spPr>
      </p:pic>
      <p:pic>
        <p:nvPicPr>
          <p:cNvPr id="9" name="Resim 8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6" t="11174" r="27584" b="27238"/>
          <a:stretch/>
        </p:blipFill>
        <p:spPr>
          <a:xfrm>
            <a:off x="5915822" y="3413760"/>
            <a:ext cx="2750400" cy="3108960"/>
          </a:xfrm>
          <a:prstGeom prst="rect">
            <a:avLst/>
          </a:prstGeom>
        </p:spPr>
      </p:pic>
      <p:pic>
        <p:nvPicPr>
          <p:cNvPr id="10" name="Resim 9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6" t="11174" r="27584" b="27238"/>
          <a:stretch/>
        </p:blipFill>
        <p:spPr>
          <a:xfrm>
            <a:off x="8706796" y="3413760"/>
            <a:ext cx="2750400" cy="310896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26160" r="28862" b="26095"/>
          <a:stretch/>
        </p:blipFill>
        <p:spPr>
          <a:xfrm>
            <a:off x="3640184" y="4723460"/>
            <a:ext cx="401210" cy="45306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5" t="26898" r="29575" b="26725"/>
          <a:stretch/>
        </p:blipFill>
        <p:spPr>
          <a:xfrm rot="10800000" flipH="1">
            <a:off x="6431280" y="4734906"/>
            <a:ext cx="406400" cy="45752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2" t="26319" r="29092" b="26261"/>
          <a:stretch/>
        </p:blipFill>
        <p:spPr>
          <a:xfrm>
            <a:off x="9240813" y="4723460"/>
            <a:ext cx="380320" cy="449569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4724576" y="6240161"/>
            <a:ext cx="1226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Ktrans: 0.211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7698108" y="6228731"/>
            <a:ext cx="1016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Kep: 0.383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10610164" y="6228731"/>
            <a:ext cx="90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Ve: 0.593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07B17AF5-4206-4DFE-B58D-EB2DEA5F7FD0}"/>
              </a:ext>
            </a:extLst>
          </p:cNvPr>
          <p:cNvSpPr/>
          <p:nvPr/>
        </p:nvSpPr>
        <p:spPr>
          <a:xfrm>
            <a:off x="6873249" y="3094342"/>
            <a:ext cx="1888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ADC: 1.7x10</a:t>
            </a:r>
            <a:r>
              <a:rPr lang="tr-TR" sz="1400" b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-3</a:t>
            </a:r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 mm</a:t>
            </a:r>
            <a:r>
              <a:rPr lang="tr-TR" sz="1400" b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2</a:t>
            </a:r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/s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CA302ED-4E9F-4C2F-BF03-6453E0FCFE92}"/>
              </a:ext>
            </a:extLst>
          </p:cNvPr>
          <p:cNvSpPr txBox="1"/>
          <p:nvPr/>
        </p:nvSpPr>
        <p:spPr>
          <a:xfrm>
            <a:off x="393198" y="271973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A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A0F4AAA-8D7F-4148-AE64-3E94003EF75F}"/>
              </a:ext>
            </a:extLst>
          </p:cNvPr>
          <p:cNvSpPr txBox="1"/>
          <p:nvPr/>
        </p:nvSpPr>
        <p:spPr>
          <a:xfrm>
            <a:off x="3175916" y="279907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B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4B416BF-2D04-4662-B4DA-5FD7FA372605}"/>
              </a:ext>
            </a:extLst>
          </p:cNvPr>
          <p:cNvSpPr txBox="1"/>
          <p:nvPr/>
        </p:nvSpPr>
        <p:spPr>
          <a:xfrm>
            <a:off x="5953436" y="272116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C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0EE46354-4D5D-46D6-9E93-885CD9186A96}"/>
              </a:ext>
            </a:extLst>
          </p:cNvPr>
          <p:cNvSpPr txBox="1"/>
          <p:nvPr/>
        </p:nvSpPr>
        <p:spPr>
          <a:xfrm>
            <a:off x="8747007" y="277772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D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4F4EC0CD-4C99-44C2-BCBB-8F6F51CB03D4}"/>
              </a:ext>
            </a:extLst>
          </p:cNvPr>
          <p:cNvSpPr txBox="1"/>
          <p:nvPr/>
        </p:nvSpPr>
        <p:spPr>
          <a:xfrm>
            <a:off x="393198" y="3429000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E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BF50BB29-8FCD-4941-8AD7-DFAF1E1F09E8}"/>
              </a:ext>
            </a:extLst>
          </p:cNvPr>
          <p:cNvSpPr txBox="1"/>
          <p:nvPr/>
        </p:nvSpPr>
        <p:spPr>
          <a:xfrm>
            <a:off x="3175916" y="3436934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5E639C0D-F1D1-43C7-A449-A1DA5F691E22}"/>
              </a:ext>
            </a:extLst>
          </p:cNvPr>
          <p:cNvSpPr txBox="1"/>
          <p:nvPr/>
        </p:nvSpPr>
        <p:spPr>
          <a:xfrm>
            <a:off x="5953436" y="3429143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G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901A1AA7-E852-4BCC-AC2E-51F541309C38}"/>
              </a:ext>
            </a:extLst>
          </p:cNvPr>
          <p:cNvSpPr txBox="1"/>
          <p:nvPr/>
        </p:nvSpPr>
        <p:spPr>
          <a:xfrm>
            <a:off x="8747007" y="3434799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H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8507044" y="6492483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>
                <a:latin typeface="Book Antiqua" panose="02040602050305030304" pitchFamily="18" charset="0"/>
              </a:rPr>
              <a:t>DOI:</a:t>
            </a:r>
            <a:r>
              <a:rPr lang="tr-TR" sz="800" dirty="0">
                <a:latin typeface="Book Antiqua" panose="02040602050305030304" pitchFamily="18" charset="0"/>
              </a:rPr>
              <a:t>                             </a:t>
            </a:r>
            <a:r>
              <a:rPr lang="tr-TR" sz="800" dirty="0" smtClean="0">
                <a:latin typeface="Book Antiqua" panose="02040602050305030304" pitchFamily="18" charset="0"/>
              </a:rPr>
              <a:t>                          </a:t>
            </a:r>
            <a:r>
              <a:rPr lang="tr-TR" sz="900" b="1" dirty="0" err="1" smtClean="0">
                <a:latin typeface="Book Antiqua" panose="02040602050305030304" pitchFamily="18" charset="0"/>
              </a:rPr>
              <a:t>Copyright</a:t>
            </a:r>
            <a:r>
              <a:rPr lang="tr-TR" sz="900" b="1" dirty="0" smtClean="0">
                <a:latin typeface="Book Antiqua" panose="02040602050305030304" pitchFamily="18" charset="0"/>
              </a:rPr>
              <a:t> </a:t>
            </a:r>
            <a:r>
              <a:rPr lang="tr-TR" sz="800" dirty="0">
                <a:latin typeface="Book Antiqua" panose="02040602050305030304" pitchFamily="18" charset="0"/>
              </a:rPr>
              <a:t>©</a:t>
            </a:r>
            <a:r>
              <a:rPr lang="tr-TR" sz="800" dirty="0" err="1">
                <a:latin typeface="Book Antiqua" panose="02040602050305030304" pitchFamily="18" charset="0"/>
              </a:rPr>
              <a:t>The</a:t>
            </a:r>
            <a:r>
              <a:rPr lang="tr-TR" sz="800" dirty="0">
                <a:latin typeface="Book Antiqua" panose="02040602050305030304" pitchFamily="18" charset="0"/>
              </a:rPr>
              <a:t> Author(s) 2022</a:t>
            </a:r>
            <a:r>
              <a:rPr lang="tr-TR" dirty="0">
                <a:latin typeface="Book Antiqua" panose="02040602050305030304" pitchFamily="18" charset="0"/>
              </a:rPr>
              <a:t>.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1747675" y="310685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39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>
            <a:extLst>
              <a:ext uri="{FF2B5EF4-FFF2-40B4-BE49-F238E27FC236}">
                <a16:creationId xmlns:a16="http://schemas.microsoft.com/office/drawing/2014/main" id="{787D9D58-3F01-4F66-86DB-D0C4EAA8803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17374" r="26752" b="26324"/>
          <a:stretch/>
        </p:blipFill>
        <p:spPr>
          <a:xfrm>
            <a:off x="5579566" y="3348000"/>
            <a:ext cx="2685600" cy="3175200"/>
          </a:xfrm>
          <a:prstGeom prst="rect">
            <a:avLst/>
          </a:prstGeom>
        </p:spPr>
      </p:pic>
      <p:pic>
        <p:nvPicPr>
          <p:cNvPr id="2" name="Resim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15027" r="21921" b="17014"/>
          <a:stretch/>
        </p:blipFill>
        <p:spPr>
          <a:xfrm>
            <a:off x="5580376" y="64800"/>
            <a:ext cx="2678896" cy="320984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5" t="12928" r="26222" b="26635"/>
          <a:stretch/>
        </p:blipFill>
        <p:spPr>
          <a:xfrm>
            <a:off x="8302610" y="66218"/>
            <a:ext cx="2678895" cy="3209846"/>
          </a:xfrm>
          <a:prstGeom prst="rect">
            <a:avLst/>
          </a:prstGeom>
        </p:spPr>
      </p:pic>
      <p:pic>
        <p:nvPicPr>
          <p:cNvPr id="6" name="[Image name]" descr="[Image description]"/>
          <p:cNvPicPr>
            <a:picLocks noChangeAspect="1"/>
          </p:cNvPicPr>
          <p:nvPr/>
        </p:nvPicPr>
        <p:blipFill rotWithShape="1">
          <a:blip r:embed="rId6" cstate="print"/>
          <a:srcRect l="18487" t="18539" r="26858" b="30794"/>
          <a:stretch/>
        </p:blipFill>
        <p:spPr>
          <a:xfrm>
            <a:off x="2862116" y="66219"/>
            <a:ext cx="2678896" cy="3209846"/>
          </a:xfrm>
          <a:prstGeom prst="rect">
            <a:avLst/>
          </a:prstGeom>
        </p:spPr>
      </p:pic>
      <p:pic>
        <p:nvPicPr>
          <p:cNvPr id="7" name="[Image name]" descr="[Image description]"/>
          <p:cNvPicPr>
            <a:picLocks noChangeAspect="1"/>
          </p:cNvPicPr>
          <p:nvPr/>
        </p:nvPicPr>
        <p:blipFill rotWithShape="1">
          <a:blip r:embed="rId7" cstate="print"/>
          <a:srcRect l="20293" t="15492" r="28499" b="33461"/>
          <a:stretch/>
        </p:blipFill>
        <p:spPr>
          <a:xfrm>
            <a:off x="140400" y="66216"/>
            <a:ext cx="2678784" cy="32098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20823" r="7959" b="493"/>
          <a:stretch/>
        </p:blipFill>
        <p:spPr>
          <a:xfrm>
            <a:off x="140400" y="3348000"/>
            <a:ext cx="2687172" cy="31752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475A16F-013A-4B6A-83B7-3E2CD0329EE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7" t="27351" r="29145" b="27521"/>
          <a:stretch/>
        </p:blipFill>
        <p:spPr>
          <a:xfrm>
            <a:off x="7284720" y="3983861"/>
            <a:ext cx="538480" cy="50685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554B61A-20FA-48F6-87AB-DAD0BD959067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17170" r="26752" b="26325"/>
          <a:stretch/>
        </p:blipFill>
        <p:spPr>
          <a:xfrm>
            <a:off x="2862115" y="3348000"/>
            <a:ext cx="2685600" cy="31752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EED42F8-7DE1-43CC-BEC6-0BAB42ECBA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27863" r="29132" b="27692"/>
          <a:stretch/>
        </p:blipFill>
        <p:spPr>
          <a:xfrm>
            <a:off x="4551680" y="3983861"/>
            <a:ext cx="538479" cy="506859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D63B454-793C-40CE-B9EE-DCD3319ECA95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17170" r="26752" b="26325"/>
          <a:stretch/>
        </p:blipFill>
        <p:spPr>
          <a:xfrm>
            <a:off x="8302445" y="3348990"/>
            <a:ext cx="2685600" cy="317672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C6408F43-A1CC-435B-AD7D-40E4B107429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6" t="27351" r="28803" b="27009"/>
          <a:stretch/>
        </p:blipFill>
        <p:spPr>
          <a:xfrm>
            <a:off x="10017760" y="3983861"/>
            <a:ext cx="518160" cy="518160"/>
          </a:xfrm>
          <a:prstGeom prst="rect">
            <a:avLst/>
          </a:prstGeom>
        </p:spPr>
      </p:pic>
      <p:sp>
        <p:nvSpPr>
          <p:cNvPr id="27" name="Dikdörtgen 26">
            <a:extLst>
              <a:ext uri="{FF2B5EF4-FFF2-40B4-BE49-F238E27FC236}">
                <a16:creationId xmlns:a16="http://schemas.microsoft.com/office/drawing/2014/main" id="{FF93C745-529F-4E09-92D0-E0E186212A66}"/>
              </a:ext>
            </a:extLst>
          </p:cNvPr>
          <p:cNvSpPr/>
          <p:nvPr/>
        </p:nvSpPr>
        <p:spPr>
          <a:xfrm>
            <a:off x="6484890" y="2994660"/>
            <a:ext cx="1942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ADC: 0.6x10</a:t>
            </a:r>
            <a:r>
              <a:rPr lang="tr-TR" sz="1400" b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-3</a:t>
            </a:r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 mm</a:t>
            </a:r>
            <a:r>
              <a:rPr lang="tr-TR" sz="1400" b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2</a:t>
            </a:r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/s 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F10CBE6B-1591-4297-8B2B-8B37C3E972CE}"/>
              </a:ext>
            </a:extLst>
          </p:cNvPr>
          <p:cNvSpPr txBox="1"/>
          <p:nvPr/>
        </p:nvSpPr>
        <p:spPr>
          <a:xfrm>
            <a:off x="4379595" y="6240621"/>
            <a:ext cx="1430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Ktrans: 1.058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3C82F0C7-4557-4B16-AA78-00C18489338E}"/>
              </a:ext>
            </a:extLst>
          </p:cNvPr>
          <p:cNvSpPr txBox="1"/>
          <p:nvPr/>
        </p:nvSpPr>
        <p:spPr>
          <a:xfrm>
            <a:off x="7315201" y="6246184"/>
            <a:ext cx="1200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Kep: 3.391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8D64F30B-326E-4AD1-AA82-8E562452135F}"/>
              </a:ext>
            </a:extLst>
          </p:cNvPr>
          <p:cNvSpPr txBox="1"/>
          <p:nvPr/>
        </p:nvSpPr>
        <p:spPr>
          <a:xfrm>
            <a:off x="10126662" y="6248241"/>
            <a:ext cx="1166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Ve: 0.356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0CB9E4A-36BC-4468-ABA9-C4FCF9AD22C0}"/>
              </a:ext>
            </a:extLst>
          </p:cNvPr>
          <p:cNvSpPr txBox="1"/>
          <p:nvPr/>
        </p:nvSpPr>
        <p:spPr>
          <a:xfrm>
            <a:off x="149359" y="80643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A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72F2CB1-7AB7-4E4A-A333-EFEFC6B27AAF}"/>
              </a:ext>
            </a:extLst>
          </p:cNvPr>
          <p:cNvSpPr txBox="1"/>
          <p:nvPr/>
        </p:nvSpPr>
        <p:spPr>
          <a:xfrm>
            <a:off x="2875471" y="77147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B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9395B08-56F4-43A8-B745-B43D08A442AF}"/>
              </a:ext>
            </a:extLst>
          </p:cNvPr>
          <p:cNvSpPr txBox="1"/>
          <p:nvPr/>
        </p:nvSpPr>
        <p:spPr>
          <a:xfrm>
            <a:off x="5599105" y="92216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C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E6CA83D-12BD-4A42-AD36-359F31E72D53}"/>
              </a:ext>
            </a:extLst>
          </p:cNvPr>
          <p:cNvSpPr txBox="1"/>
          <p:nvPr/>
        </p:nvSpPr>
        <p:spPr>
          <a:xfrm>
            <a:off x="8316476" y="75012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D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4253838-4B60-4CE3-BA0A-0F83FDAB1FC3}"/>
              </a:ext>
            </a:extLst>
          </p:cNvPr>
          <p:cNvSpPr txBox="1"/>
          <p:nvPr/>
        </p:nvSpPr>
        <p:spPr>
          <a:xfrm>
            <a:off x="159850" y="3387176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E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2F6A347-6D51-44EF-8842-2E1F30A8D1C1}"/>
              </a:ext>
            </a:extLst>
          </p:cNvPr>
          <p:cNvSpPr txBox="1"/>
          <p:nvPr/>
        </p:nvSpPr>
        <p:spPr>
          <a:xfrm>
            <a:off x="2864190" y="3372250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C8DEC682-639E-4FDC-A376-C9550D25DB55}"/>
              </a:ext>
            </a:extLst>
          </p:cNvPr>
          <p:cNvSpPr txBox="1"/>
          <p:nvPr/>
        </p:nvSpPr>
        <p:spPr>
          <a:xfrm>
            <a:off x="5588368" y="3375345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G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30F23DEF-B5EA-4062-9876-73AD4237201B}"/>
              </a:ext>
            </a:extLst>
          </p:cNvPr>
          <p:cNvSpPr txBox="1"/>
          <p:nvPr/>
        </p:nvSpPr>
        <p:spPr>
          <a:xfrm>
            <a:off x="8293765" y="3359229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H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8507044" y="6515343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>
                <a:latin typeface="Book Antiqua" panose="02040602050305030304" pitchFamily="18" charset="0"/>
              </a:rPr>
              <a:t>DOI:</a:t>
            </a:r>
            <a:r>
              <a:rPr lang="tr-TR" sz="800" dirty="0">
                <a:latin typeface="Book Antiqua" panose="02040602050305030304" pitchFamily="18" charset="0"/>
              </a:rPr>
              <a:t>                             </a:t>
            </a:r>
            <a:r>
              <a:rPr lang="tr-TR" sz="800" dirty="0" smtClean="0">
                <a:latin typeface="Book Antiqua" panose="02040602050305030304" pitchFamily="18" charset="0"/>
              </a:rPr>
              <a:t>                          </a:t>
            </a:r>
            <a:r>
              <a:rPr lang="tr-TR" sz="900" b="1" dirty="0" err="1" smtClean="0">
                <a:latin typeface="Book Antiqua" panose="02040602050305030304" pitchFamily="18" charset="0"/>
              </a:rPr>
              <a:t>Copyright</a:t>
            </a:r>
            <a:r>
              <a:rPr lang="tr-TR" sz="900" b="1" dirty="0" smtClean="0">
                <a:latin typeface="Book Antiqua" panose="02040602050305030304" pitchFamily="18" charset="0"/>
              </a:rPr>
              <a:t> </a:t>
            </a:r>
            <a:r>
              <a:rPr lang="tr-TR" sz="800" dirty="0">
                <a:latin typeface="Book Antiqua" panose="02040602050305030304" pitchFamily="18" charset="0"/>
              </a:rPr>
              <a:t>©</a:t>
            </a:r>
            <a:r>
              <a:rPr lang="tr-TR" sz="800" dirty="0" err="1">
                <a:latin typeface="Book Antiqua" panose="02040602050305030304" pitchFamily="18" charset="0"/>
              </a:rPr>
              <a:t>The</a:t>
            </a:r>
            <a:r>
              <a:rPr lang="tr-TR" sz="800" dirty="0">
                <a:latin typeface="Book Antiqua" panose="02040602050305030304" pitchFamily="18" charset="0"/>
              </a:rPr>
              <a:t> Author(s) 2022</a:t>
            </a:r>
            <a:r>
              <a:rPr lang="tr-TR" dirty="0">
                <a:latin typeface="Book Antiqua" panose="02040602050305030304" pitchFamily="18" charset="0"/>
              </a:rPr>
              <a:t>.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1747675" y="290456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8763" r="12217" b="19619"/>
          <a:stretch/>
        </p:blipFill>
        <p:spPr>
          <a:xfrm>
            <a:off x="6076800" y="115235"/>
            <a:ext cx="2959200" cy="3188684"/>
          </a:xfrm>
          <a:prstGeom prst="rect">
            <a:avLst/>
          </a:prstGeom>
        </p:spPr>
      </p:pic>
      <p:pic>
        <p:nvPicPr>
          <p:cNvPr id="3" name="[Image name]" descr="[Image description]">
            <a:extLst>
              <a:ext uri="{FF2B5EF4-FFF2-40B4-BE49-F238E27FC236}">
                <a16:creationId xmlns:a16="http://schemas.microsoft.com/office/drawing/2014/main" id="{93C2333C-9845-4BFF-B051-778BB1B024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543" t="6801" r="11664" b="30007"/>
          <a:stretch/>
        </p:blipFill>
        <p:spPr>
          <a:xfrm>
            <a:off x="3088340" y="115235"/>
            <a:ext cx="2958972" cy="3188684"/>
          </a:xfrm>
          <a:prstGeom prst="rect">
            <a:avLst/>
          </a:prstGeom>
        </p:spPr>
      </p:pic>
      <p:pic>
        <p:nvPicPr>
          <p:cNvPr id="5" name="[Image name]" descr="[Image description]">
            <a:extLst>
              <a:ext uri="{FF2B5EF4-FFF2-40B4-BE49-F238E27FC236}">
                <a16:creationId xmlns:a16="http://schemas.microsoft.com/office/drawing/2014/main" id="{B3B8D1D0-AE58-4B52-A74B-E504D89469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 l="17364" t="13063" r="16648" b="30797"/>
          <a:stretch/>
        </p:blipFill>
        <p:spPr>
          <a:xfrm>
            <a:off x="98394" y="115235"/>
            <a:ext cx="2959062" cy="318868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B6E3142-6D0D-49CF-9B9F-DA5A12956DF1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t="17588" r="18542" b="22836"/>
          <a:stretch/>
        </p:blipFill>
        <p:spPr>
          <a:xfrm>
            <a:off x="3088340" y="3344804"/>
            <a:ext cx="2959200" cy="31896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8342DA5-5A08-4588-AE17-2C1904642F13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7" t="50282" r="28804" b="21710"/>
          <a:stretch/>
        </p:blipFill>
        <p:spPr>
          <a:xfrm>
            <a:off x="5469578" y="4786610"/>
            <a:ext cx="288000" cy="288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E52A0A4-0845-4E12-8479-0B28574BEDA0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t="17587" r="18413" b="22712"/>
          <a:stretch/>
        </p:blipFill>
        <p:spPr>
          <a:xfrm>
            <a:off x="6076800" y="3344803"/>
            <a:ext cx="2959200" cy="31896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A2A5631-CE88-4BAD-B0E4-B368E4017BFA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t="17588" r="18859" b="22534"/>
          <a:stretch/>
        </p:blipFill>
        <p:spPr>
          <a:xfrm>
            <a:off x="9069998" y="3344805"/>
            <a:ext cx="2959200" cy="31896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CF70666-182E-4C10-A041-1888DF6F5464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t="50000" r="28633" b="21538"/>
          <a:stretch/>
        </p:blipFill>
        <p:spPr>
          <a:xfrm>
            <a:off x="8455025" y="4779825"/>
            <a:ext cx="288000" cy="288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11C32730-E9E7-4908-9D0D-8490E8C30985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t="50000" r="28633" b="21538"/>
          <a:stretch/>
        </p:blipFill>
        <p:spPr>
          <a:xfrm>
            <a:off x="11457510" y="4776450"/>
            <a:ext cx="288000" cy="288000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2A5EF117-752B-4604-8EE4-DDAE0D0A2F0F}"/>
              </a:ext>
            </a:extLst>
          </p:cNvPr>
          <p:cNvSpPr txBox="1"/>
          <p:nvPr/>
        </p:nvSpPr>
        <p:spPr>
          <a:xfrm>
            <a:off x="4840831" y="6228815"/>
            <a:ext cx="1491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Ktrans: 0.993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B6BD9137-1880-4064-98A0-166C1A8C0EEC}"/>
              </a:ext>
            </a:extLst>
          </p:cNvPr>
          <p:cNvSpPr txBox="1"/>
          <p:nvPr/>
        </p:nvSpPr>
        <p:spPr>
          <a:xfrm>
            <a:off x="8054781" y="6267510"/>
            <a:ext cx="1276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Kep: 1.659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0C790F4D-8D46-4685-B6F5-B8B10BF1A6DE}"/>
              </a:ext>
            </a:extLst>
          </p:cNvPr>
          <p:cNvSpPr txBox="1"/>
          <p:nvPr/>
        </p:nvSpPr>
        <p:spPr>
          <a:xfrm>
            <a:off x="11119944" y="6271022"/>
            <a:ext cx="1107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Ve: 0.612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77A1D7FB-FCBA-4A95-8C80-399A72EDA620}"/>
              </a:ext>
            </a:extLst>
          </p:cNvPr>
          <p:cNvSpPr/>
          <p:nvPr/>
        </p:nvSpPr>
        <p:spPr>
          <a:xfrm>
            <a:off x="7254119" y="3054322"/>
            <a:ext cx="2251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ADC: 1.1x10</a:t>
            </a:r>
            <a:r>
              <a:rPr lang="tr-TR" sz="1400" b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-3</a:t>
            </a:r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 mm</a:t>
            </a:r>
            <a:r>
              <a:rPr lang="tr-TR" sz="1400" b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2</a:t>
            </a:r>
            <a:r>
              <a:rPr lang="tr-TR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/s </a:t>
            </a:r>
          </a:p>
        </p:txBody>
      </p:sp>
      <p:pic>
        <p:nvPicPr>
          <p:cNvPr id="6" name="Resim 5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t="12445" r="15652" b="13905"/>
          <a:stretch/>
        </p:blipFill>
        <p:spPr>
          <a:xfrm>
            <a:off x="9067440" y="115234"/>
            <a:ext cx="2959200" cy="3188685"/>
          </a:xfrm>
          <a:prstGeom prst="rect">
            <a:avLst/>
          </a:prstGeom>
        </p:spPr>
      </p:pic>
      <p:pic>
        <p:nvPicPr>
          <p:cNvPr id="10" name="Resim 9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20681" r="2028" b="-307"/>
          <a:stretch/>
        </p:blipFill>
        <p:spPr>
          <a:xfrm>
            <a:off x="98394" y="3344400"/>
            <a:ext cx="2959200" cy="31896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26C17627-4F46-46A9-9A98-D9F279B2C6F9}"/>
              </a:ext>
            </a:extLst>
          </p:cNvPr>
          <p:cNvSpPr txBox="1"/>
          <p:nvPr/>
        </p:nvSpPr>
        <p:spPr>
          <a:xfrm>
            <a:off x="130464" y="127694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A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BCF02A5-2792-4BBD-93F7-5786119BC886}"/>
              </a:ext>
            </a:extLst>
          </p:cNvPr>
          <p:cNvSpPr txBox="1"/>
          <p:nvPr/>
        </p:nvSpPr>
        <p:spPr>
          <a:xfrm>
            <a:off x="3110331" y="126664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B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1657ED3-94AC-4E67-8236-FD9BA769EDC0}"/>
              </a:ext>
            </a:extLst>
          </p:cNvPr>
          <p:cNvSpPr txBox="1"/>
          <p:nvPr/>
        </p:nvSpPr>
        <p:spPr>
          <a:xfrm>
            <a:off x="6087459" y="127694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C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0D63C8A-90A6-4387-89AD-BEED4FC0D3E0}"/>
              </a:ext>
            </a:extLst>
          </p:cNvPr>
          <p:cNvSpPr txBox="1"/>
          <p:nvPr/>
        </p:nvSpPr>
        <p:spPr>
          <a:xfrm>
            <a:off x="9085815" y="127694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D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C51D331E-AB79-4D0E-9218-430FB2B984DB}"/>
              </a:ext>
            </a:extLst>
          </p:cNvPr>
          <p:cNvSpPr txBox="1"/>
          <p:nvPr/>
        </p:nvSpPr>
        <p:spPr>
          <a:xfrm>
            <a:off x="111864" y="3373227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E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BB6FE84-44B6-4952-B2EC-7D32664F18A5}"/>
              </a:ext>
            </a:extLst>
          </p:cNvPr>
          <p:cNvSpPr txBox="1"/>
          <p:nvPr/>
        </p:nvSpPr>
        <p:spPr>
          <a:xfrm>
            <a:off x="3114591" y="3360767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</a:t>
            </a:r>
            <a:endParaRPr lang="tr-TR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BC1E294A-5356-4AB2-8E44-67B88CA2D1AB}"/>
              </a:ext>
            </a:extLst>
          </p:cNvPr>
          <p:cNvSpPr txBox="1"/>
          <p:nvPr/>
        </p:nvSpPr>
        <p:spPr>
          <a:xfrm>
            <a:off x="6114579" y="3361797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G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96B71EB5-95AF-48BF-BD35-78F206D1C2CC}"/>
              </a:ext>
            </a:extLst>
          </p:cNvPr>
          <p:cNvSpPr txBox="1"/>
          <p:nvPr/>
        </p:nvSpPr>
        <p:spPr>
          <a:xfrm>
            <a:off x="9101505" y="3361797"/>
            <a:ext cx="343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H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8507044" y="6492483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>
                <a:latin typeface="Book Antiqua" panose="02040602050305030304" pitchFamily="18" charset="0"/>
              </a:rPr>
              <a:t>DOI:</a:t>
            </a:r>
            <a:r>
              <a:rPr lang="tr-TR" sz="800" dirty="0">
                <a:latin typeface="Book Antiqua" panose="02040602050305030304" pitchFamily="18" charset="0"/>
              </a:rPr>
              <a:t>                             </a:t>
            </a:r>
            <a:r>
              <a:rPr lang="tr-TR" sz="800" dirty="0" smtClean="0">
                <a:latin typeface="Book Antiqua" panose="02040602050305030304" pitchFamily="18" charset="0"/>
              </a:rPr>
              <a:t>                          </a:t>
            </a:r>
            <a:r>
              <a:rPr lang="tr-TR" sz="900" b="1" dirty="0" err="1" smtClean="0">
                <a:latin typeface="Book Antiqua" panose="02040602050305030304" pitchFamily="18" charset="0"/>
              </a:rPr>
              <a:t>Copyright</a:t>
            </a:r>
            <a:r>
              <a:rPr lang="tr-TR" sz="900" b="1" dirty="0" smtClean="0">
                <a:latin typeface="Book Antiqua" panose="02040602050305030304" pitchFamily="18" charset="0"/>
              </a:rPr>
              <a:t> </a:t>
            </a:r>
            <a:r>
              <a:rPr lang="tr-TR" sz="800" dirty="0">
                <a:latin typeface="Book Antiqua" panose="02040602050305030304" pitchFamily="18" charset="0"/>
              </a:rPr>
              <a:t>©</a:t>
            </a:r>
            <a:r>
              <a:rPr lang="tr-TR" sz="800" dirty="0" err="1">
                <a:latin typeface="Book Antiqua" panose="02040602050305030304" pitchFamily="18" charset="0"/>
              </a:rPr>
              <a:t>The</a:t>
            </a:r>
            <a:r>
              <a:rPr lang="tr-TR" sz="800" dirty="0">
                <a:latin typeface="Book Antiqua" panose="02040602050305030304" pitchFamily="18" charset="0"/>
              </a:rPr>
              <a:t> Author(s) 2022</a:t>
            </a:r>
            <a:r>
              <a:rPr lang="tr-TR" dirty="0">
                <a:latin typeface="Book Antiqua" panose="02040602050305030304" pitchFamily="18" charset="0"/>
              </a:rPr>
              <a:t>.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139</Words>
  <Application>Microsoft Office PowerPoint</Application>
  <PresentationFormat>Geniş ekran</PresentationFormat>
  <Paragraphs>63</Paragraphs>
  <Slides>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等线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Gökçe</dc:creator>
  <cp:lastModifiedBy>Murat BEYHAN</cp:lastModifiedBy>
  <cp:revision>54</cp:revision>
  <dcterms:created xsi:type="dcterms:W3CDTF">2020-07-21T11:32:53Z</dcterms:created>
  <dcterms:modified xsi:type="dcterms:W3CDTF">2022-06-26T18:49:53Z</dcterms:modified>
</cp:coreProperties>
</file>