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
  </p:notesMasterIdLst>
  <p:sldIdLst>
    <p:sldId id="257" r:id="rId2"/>
    <p:sldId id="258" r:id="rId3"/>
    <p:sldId id="260" r:id="rId4"/>
    <p:sldId id="259" r:id="rId5"/>
  </p:sldIdLst>
  <p:sldSz cx="10799763" cy="10799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5" userDrawn="1">
          <p15:clr>
            <a:srgbClr val="A4A3A4"/>
          </p15:clr>
        </p15:guide>
        <p15:guide id="2" pos="3402" userDrawn="1">
          <p15:clr>
            <a:srgbClr val="A4A3A4"/>
          </p15:clr>
        </p15:guide>
        <p15:guide id="3" orient="horz" pos="65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78" autoAdjust="0"/>
  </p:normalViewPr>
  <p:slideViewPr>
    <p:cSldViewPr snapToGrid="0" showGuides="1">
      <p:cViewPr>
        <p:scale>
          <a:sx n="50" d="100"/>
          <a:sy n="50" d="100"/>
        </p:scale>
        <p:origin x="1896" y="-293"/>
      </p:cViewPr>
      <p:guideLst>
        <p:guide orient="horz" pos="3365"/>
        <p:guide pos="3402"/>
        <p:guide orient="horz" pos="65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BB9BB-3AF0-4179-9A97-084FF6CF6A52}" type="datetimeFigureOut">
              <a:rPr lang="zh-CN" altLang="en-US" smtClean="0"/>
              <a:t>2021/7/10</a:t>
            </a:fld>
            <a:endParaRPr lang="zh-CN" altLang="en-US"/>
          </a:p>
        </p:txBody>
      </p:sp>
      <p:sp>
        <p:nvSpPr>
          <p:cNvPr id="4" name="幻灯片图像占位符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FA8C4-BE15-47E6-A912-B3D8C626F03E}" type="slidenum">
              <a:rPr lang="zh-CN" altLang="en-US" smtClean="0"/>
              <a:t>‹#›</a:t>
            </a:fld>
            <a:endParaRPr lang="zh-CN" altLang="en-US"/>
          </a:p>
        </p:txBody>
      </p:sp>
    </p:spTree>
    <p:extLst>
      <p:ext uri="{BB962C8B-B14F-4D97-AF65-F5344CB8AC3E}">
        <p14:creationId xmlns:p14="http://schemas.microsoft.com/office/powerpoint/2010/main" val="26233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85950" y="1143000"/>
            <a:ext cx="30861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dirty="0">
                <a:effectLst/>
                <a:latin typeface="Book Antiqua" panose="02040602050305030304" pitchFamily="18" charset="0"/>
                <a:ea typeface="宋体" panose="02010600030101010101" pitchFamily="2" charset="-122"/>
                <a:cs typeface="Times New Roman" panose="02020603050405020304" pitchFamily="18" charset="0"/>
              </a:rPr>
              <a:t>Figure 1. </a:t>
            </a:r>
            <a:r>
              <a:rPr lang="en-US" altLang="zh-CN" sz="1800" dirty="0">
                <a:effectLst/>
                <a:latin typeface="Book Antiqua" panose="02040602050305030304" pitchFamily="18" charset="0"/>
                <a:ea typeface="宋体" panose="02010600030101010101" pitchFamily="2" charset="-122"/>
                <a:cs typeface="Times New Roman" panose="02020603050405020304" pitchFamily="18" charset="0"/>
              </a:rPr>
              <a:t>Preoperative computed tomography (CT) of patient. (A) preoperative CT indicated the retrieval hook of inferior vena cava filter (arrow a) penetrated into the right common iliac vein and artery causing pseudoaneurysm (arrow b). Scoliosis was also found in the CT. (B) The right ureteral was compressed by the pseudoaneurysm (arrow b) with ipsilateral hydronephrosis (arrow c). (C) The infrarenal inferior vena cava and bilateral common iliac veins were occluded with significant pelvic varicosities (arrow d). </a:t>
            </a:r>
            <a:endParaRPr lang="zh-CN" altLang="zh-CN" dirty="0">
              <a:effectLst/>
            </a:endParaRPr>
          </a:p>
          <a:p>
            <a:endParaRPr lang="zh-CN" altLang="en-US" dirty="0"/>
          </a:p>
        </p:txBody>
      </p:sp>
      <p:sp>
        <p:nvSpPr>
          <p:cNvPr id="4" name="灯片编号占位符 3"/>
          <p:cNvSpPr>
            <a:spLocks noGrp="1"/>
          </p:cNvSpPr>
          <p:nvPr>
            <p:ph type="sldNum" sz="quarter" idx="5"/>
          </p:nvPr>
        </p:nvSpPr>
        <p:spPr/>
        <p:txBody>
          <a:bodyPr/>
          <a:lstStyle/>
          <a:p>
            <a:fld id="{149FA8C4-BE15-47E6-A912-B3D8C626F03E}" type="slidenum">
              <a:rPr lang="zh-CN" altLang="en-US" smtClean="0"/>
              <a:t>1</a:t>
            </a:fld>
            <a:endParaRPr lang="zh-CN" altLang="en-US"/>
          </a:p>
        </p:txBody>
      </p:sp>
    </p:spTree>
    <p:extLst>
      <p:ext uri="{BB962C8B-B14F-4D97-AF65-F5344CB8AC3E}">
        <p14:creationId xmlns:p14="http://schemas.microsoft.com/office/powerpoint/2010/main" val="85267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dirty="0">
                <a:effectLst/>
                <a:latin typeface="Book Antiqua" panose="02040602050305030304" pitchFamily="18" charset="0"/>
                <a:ea typeface="宋体" panose="02010600030101010101" pitchFamily="2" charset="-122"/>
                <a:cs typeface="Times New Roman" panose="02020603050405020304" pitchFamily="18" charset="0"/>
              </a:rPr>
              <a:t>Figure 2. </a:t>
            </a:r>
            <a:r>
              <a:rPr lang="en-US" altLang="zh-CN" sz="1800" dirty="0">
                <a:effectLst/>
                <a:latin typeface="Book Antiqua" panose="02040602050305030304" pitchFamily="18" charset="0"/>
                <a:ea typeface="宋体" panose="02010600030101010101" pitchFamily="2" charset="-122"/>
                <a:cs typeface="Times New Roman" panose="02020603050405020304" pitchFamily="18" charset="0"/>
              </a:rPr>
              <a:t>Intraoperative images of patients. (A) right iliac pseudoaneurysm with abscess (arrow a). (B) the IVC filter (arrow b) penetrated the right common iliac vein and artery, and the ureter was dilated. (C) the IVC filter was embedded in the organized thrombus. The IVC was open while no back-bleeding of lumbar veins were found. (D) the double-basket </a:t>
            </a:r>
            <a:r>
              <a:rPr lang="en-US" altLang="zh-CN" sz="1800" dirty="0" err="1">
                <a:effectLst/>
                <a:latin typeface="Book Antiqua" panose="02040602050305030304" pitchFamily="18" charset="0"/>
                <a:ea typeface="宋体" panose="02010600030101010101" pitchFamily="2" charset="-122"/>
                <a:cs typeface="Times New Roman" panose="02020603050405020304" pitchFamily="18" charset="0"/>
              </a:rPr>
              <a:t>Visee</a:t>
            </a:r>
            <a:r>
              <a:rPr lang="en-US" altLang="zh-CN" sz="1800" dirty="0">
                <a:effectLst/>
                <a:latin typeface="Book Antiqua" panose="02040602050305030304" pitchFamily="18" charset="0"/>
                <a:ea typeface="宋体" panose="02010600030101010101" pitchFamily="2" charset="-122"/>
                <a:cs typeface="Times New Roman" panose="02020603050405020304" pitchFamily="18" charset="0"/>
              </a:rPr>
              <a:t> WXF-32 IVC filter. U = ureter, IVC = inferior vena cava, CIA = common iliac artery.</a:t>
            </a:r>
            <a:r>
              <a:rPr lang="zh-CN" altLang="zh-CN" dirty="0">
                <a:effectLst/>
              </a:rPr>
              <a:t> </a:t>
            </a:r>
          </a:p>
          <a:p>
            <a:endParaRPr lang="zh-CN" altLang="en-US" dirty="0"/>
          </a:p>
        </p:txBody>
      </p:sp>
      <p:sp>
        <p:nvSpPr>
          <p:cNvPr id="4" name="灯片编号占位符 3"/>
          <p:cNvSpPr>
            <a:spLocks noGrp="1"/>
          </p:cNvSpPr>
          <p:nvPr>
            <p:ph type="sldNum" sz="quarter" idx="5"/>
          </p:nvPr>
        </p:nvSpPr>
        <p:spPr/>
        <p:txBody>
          <a:bodyPr/>
          <a:lstStyle/>
          <a:p>
            <a:fld id="{149FA8C4-BE15-47E6-A912-B3D8C626F03E}" type="slidenum">
              <a:rPr lang="zh-CN" altLang="en-US" smtClean="0"/>
              <a:t>2</a:t>
            </a:fld>
            <a:endParaRPr lang="zh-CN" altLang="en-US"/>
          </a:p>
        </p:txBody>
      </p:sp>
    </p:spTree>
    <p:extLst>
      <p:ext uri="{BB962C8B-B14F-4D97-AF65-F5344CB8AC3E}">
        <p14:creationId xmlns:p14="http://schemas.microsoft.com/office/powerpoint/2010/main" val="301045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Book Antiqua" panose="02040602050305030304" pitchFamily="18" charset="0"/>
                <a:ea typeface="宋体" panose="02010600030101010101" pitchFamily="2" charset="-122"/>
                <a:cs typeface="Times New Roman" panose="02020603050405020304" pitchFamily="18" charset="0"/>
              </a:rPr>
              <a:t>Figure 3.</a:t>
            </a:r>
            <a:r>
              <a:rPr lang="en-US" altLang="zh-CN" sz="1800" kern="100" dirty="0">
                <a:effectLst/>
                <a:latin typeface="Book Antiqua" panose="02040602050305030304" pitchFamily="18" charset="0"/>
                <a:ea typeface="宋体" panose="02010600030101010101" pitchFamily="2" charset="-122"/>
                <a:cs typeface="Times New Roman" panose="02020603050405020304" pitchFamily="18" charset="0"/>
              </a:rPr>
              <a:t> Surgical pathology and six-month follow-up computed tomography (CT). (A) organized thrombus of IVC with massive inflammatory cell infiltration. (B) CT urography indicated mild right hydronephrosis. (C) CT angiography indicated patency of bilateral iliac arteries.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49FA8C4-BE15-47E6-A912-B3D8C626F03E}" type="slidenum">
              <a:rPr lang="zh-CN" altLang="en-US" smtClean="0"/>
              <a:t>3</a:t>
            </a:fld>
            <a:endParaRPr lang="zh-CN" altLang="en-US"/>
          </a:p>
        </p:txBody>
      </p:sp>
    </p:spTree>
    <p:extLst>
      <p:ext uri="{BB962C8B-B14F-4D97-AF65-F5344CB8AC3E}">
        <p14:creationId xmlns:p14="http://schemas.microsoft.com/office/powerpoint/2010/main" val="121373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Book Antiqua" panose="02040602050305030304" pitchFamily="18" charset="0"/>
                <a:ea typeface="宋体" panose="02010600030101010101" pitchFamily="2" charset="-122"/>
                <a:cs typeface="Times New Roman" panose="02020603050405020304" pitchFamily="18" charset="0"/>
              </a:rPr>
              <a:t>Figure 3.</a:t>
            </a:r>
            <a:r>
              <a:rPr lang="en-US" altLang="zh-CN" sz="1800" kern="100" dirty="0">
                <a:effectLst/>
                <a:latin typeface="Book Antiqua" panose="02040602050305030304" pitchFamily="18" charset="0"/>
                <a:ea typeface="宋体" panose="02010600030101010101" pitchFamily="2" charset="-122"/>
                <a:cs typeface="Times New Roman" panose="02020603050405020304" pitchFamily="18" charset="0"/>
              </a:rPr>
              <a:t> Surgical pathology and six-month follow-up computed tomography (CT). (A) organized thrombus of IVC with massive inflammatory cell infiltration. (B) CT urography indicated mild right hydronephrosis. (C) CT angiography indicated patency of bilateral iliac arteries. </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149FA8C4-BE15-47E6-A912-B3D8C626F03E}" type="slidenum">
              <a:rPr lang="zh-CN" altLang="en-US" smtClean="0"/>
              <a:t>4</a:t>
            </a:fld>
            <a:endParaRPr lang="zh-CN" altLang="en-US"/>
          </a:p>
        </p:txBody>
      </p:sp>
    </p:spTree>
    <p:extLst>
      <p:ext uri="{BB962C8B-B14F-4D97-AF65-F5344CB8AC3E}">
        <p14:creationId xmlns:p14="http://schemas.microsoft.com/office/powerpoint/2010/main" val="1258623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767462"/>
            <a:ext cx="9179799" cy="3759917"/>
          </a:xfrm>
        </p:spPr>
        <p:txBody>
          <a:bodyPr anchor="b"/>
          <a:lstStyle>
            <a:lvl1pPr algn="ctr">
              <a:defRPr sz="7087"/>
            </a:lvl1pPr>
          </a:lstStyle>
          <a:p>
            <a:r>
              <a:rPr lang="zh-CN" altLang="en-US"/>
              <a:t>单击此处编辑母版标题样式</a:t>
            </a:r>
            <a:endParaRPr lang="en-US" dirty="0"/>
          </a:p>
        </p:txBody>
      </p:sp>
      <p:sp>
        <p:nvSpPr>
          <p:cNvPr id="3" name="Subtitle 2"/>
          <p:cNvSpPr>
            <a:spLocks noGrp="1"/>
          </p:cNvSpPr>
          <p:nvPr>
            <p:ph type="subTitle" idx="1"/>
          </p:nvPr>
        </p:nvSpPr>
        <p:spPr>
          <a:xfrm>
            <a:off x="1349971" y="5672376"/>
            <a:ext cx="8099822" cy="2607442"/>
          </a:xfrm>
        </p:spPr>
        <p:txBody>
          <a:bodyPr/>
          <a:lstStyle>
            <a:lvl1pPr marL="0" indent="0" algn="ctr">
              <a:buNone/>
              <a:defRPr sz="2835"/>
            </a:lvl1pPr>
            <a:lvl2pPr marL="539999" indent="0" algn="ctr">
              <a:buNone/>
              <a:defRPr sz="2362"/>
            </a:lvl2pPr>
            <a:lvl3pPr marL="1079998" indent="0" algn="ctr">
              <a:buNone/>
              <a:defRPr sz="2126"/>
            </a:lvl3pPr>
            <a:lvl4pPr marL="1619997" indent="0" algn="ctr">
              <a:buNone/>
              <a:defRPr sz="1890"/>
            </a:lvl4pPr>
            <a:lvl5pPr marL="2159996" indent="0" algn="ctr">
              <a:buNone/>
              <a:defRPr sz="1890"/>
            </a:lvl5pPr>
            <a:lvl6pPr marL="2699995" indent="0" algn="ctr">
              <a:buNone/>
              <a:defRPr sz="1890"/>
            </a:lvl6pPr>
            <a:lvl7pPr marL="3239994" indent="0" algn="ctr">
              <a:buNone/>
              <a:defRPr sz="1890"/>
            </a:lvl7pPr>
            <a:lvl8pPr marL="3779992" indent="0" algn="ctr">
              <a:buNone/>
              <a:defRPr sz="1890"/>
            </a:lvl8pPr>
            <a:lvl9pPr marL="4319991" indent="0" algn="ctr">
              <a:buNone/>
              <a:defRPr sz="189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3762168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313862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574987"/>
            <a:ext cx="2328699" cy="91523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742484" y="574987"/>
            <a:ext cx="6851100" cy="91523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87912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65873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36859" y="2692444"/>
            <a:ext cx="9314796" cy="4492401"/>
          </a:xfrm>
        </p:spPr>
        <p:txBody>
          <a:bodyPr anchor="b"/>
          <a:lstStyle>
            <a:lvl1pPr>
              <a:defRPr sz="7087"/>
            </a:lvl1pPr>
          </a:lstStyle>
          <a:p>
            <a:r>
              <a:rPr lang="zh-CN" altLang="en-US"/>
              <a:t>单击此处编辑母版标题样式</a:t>
            </a:r>
            <a:endParaRPr lang="en-US" dirty="0"/>
          </a:p>
        </p:txBody>
      </p:sp>
      <p:sp>
        <p:nvSpPr>
          <p:cNvPr id="3" name="Text Placeholder 2"/>
          <p:cNvSpPr>
            <a:spLocks noGrp="1"/>
          </p:cNvSpPr>
          <p:nvPr>
            <p:ph type="body" idx="1"/>
          </p:nvPr>
        </p:nvSpPr>
        <p:spPr>
          <a:xfrm>
            <a:off x="736859" y="7227345"/>
            <a:ext cx="9314796" cy="2362447"/>
          </a:xfrm>
        </p:spPr>
        <p:txBody>
          <a:bodyPr/>
          <a:lstStyle>
            <a:lvl1pPr marL="0" indent="0">
              <a:buNone/>
              <a:defRPr sz="2835">
                <a:solidFill>
                  <a:schemeClr val="tx1"/>
                </a:solidFill>
              </a:defRPr>
            </a:lvl1pPr>
            <a:lvl2pPr marL="539999" indent="0">
              <a:buNone/>
              <a:defRPr sz="2362">
                <a:solidFill>
                  <a:schemeClr val="tx1">
                    <a:tint val="75000"/>
                  </a:schemeClr>
                </a:solidFill>
              </a:defRPr>
            </a:lvl2pPr>
            <a:lvl3pPr marL="1079998" indent="0">
              <a:buNone/>
              <a:defRPr sz="2126">
                <a:solidFill>
                  <a:schemeClr val="tx1">
                    <a:tint val="75000"/>
                  </a:schemeClr>
                </a:solidFill>
              </a:defRPr>
            </a:lvl3pPr>
            <a:lvl4pPr marL="1619997" indent="0">
              <a:buNone/>
              <a:defRPr sz="1890">
                <a:solidFill>
                  <a:schemeClr val="tx1">
                    <a:tint val="75000"/>
                  </a:schemeClr>
                </a:solidFill>
              </a:defRPr>
            </a:lvl4pPr>
            <a:lvl5pPr marL="2159996" indent="0">
              <a:buNone/>
              <a:defRPr sz="1890">
                <a:solidFill>
                  <a:schemeClr val="tx1">
                    <a:tint val="75000"/>
                  </a:schemeClr>
                </a:solidFill>
              </a:defRPr>
            </a:lvl5pPr>
            <a:lvl6pPr marL="2699995" indent="0">
              <a:buNone/>
              <a:defRPr sz="1890">
                <a:solidFill>
                  <a:schemeClr val="tx1">
                    <a:tint val="75000"/>
                  </a:schemeClr>
                </a:solidFill>
              </a:defRPr>
            </a:lvl6pPr>
            <a:lvl7pPr marL="3239994" indent="0">
              <a:buNone/>
              <a:defRPr sz="1890">
                <a:solidFill>
                  <a:schemeClr val="tx1">
                    <a:tint val="75000"/>
                  </a:schemeClr>
                </a:solidFill>
              </a:defRPr>
            </a:lvl7pPr>
            <a:lvl8pPr marL="3779992" indent="0">
              <a:buNone/>
              <a:defRPr sz="1890">
                <a:solidFill>
                  <a:schemeClr val="tx1">
                    <a:tint val="75000"/>
                  </a:schemeClr>
                </a:solidFill>
              </a:defRPr>
            </a:lvl8pPr>
            <a:lvl9pPr marL="4319991" indent="0">
              <a:buNone/>
              <a:defRPr sz="189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46997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742484" y="2874937"/>
            <a:ext cx="4589899" cy="68523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467380" y="2874937"/>
            <a:ext cx="4589899" cy="68523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42437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43890" y="574990"/>
            <a:ext cx="9314796" cy="208745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743892" y="2647443"/>
            <a:ext cx="4568805" cy="1297471"/>
          </a:xfrm>
        </p:spPr>
        <p:txBody>
          <a:bodyPr anchor="b"/>
          <a:lstStyle>
            <a:lvl1pPr marL="0" indent="0">
              <a:buNone/>
              <a:defRPr sz="2835" b="1"/>
            </a:lvl1pPr>
            <a:lvl2pPr marL="539999" indent="0">
              <a:buNone/>
              <a:defRPr sz="2362" b="1"/>
            </a:lvl2pPr>
            <a:lvl3pPr marL="1079998" indent="0">
              <a:buNone/>
              <a:defRPr sz="2126" b="1"/>
            </a:lvl3pPr>
            <a:lvl4pPr marL="1619997" indent="0">
              <a:buNone/>
              <a:defRPr sz="1890" b="1"/>
            </a:lvl4pPr>
            <a:lvl5pPr marL="2159996" indent="0">
              <a:buNone/>
              <a:defRPr sz="1890" b="1"/>
            </a:lvl5pPr>
            <a:lvl6pPr marL="2699995" indent="0">
              <a:buNone/>
              <a:defRPr sz="1890" b="1"/>
            </a:lvl6pPr>
            <a:lvl7pPr marL="3239994" indent="0">
              <a:buNone/>
              <a:defRPr sz="1890" b="1"/>
            </a:lvl7pPr>
            <a:lvl8pPr marL="3779992" indent="0">
              <a:buNone/>
              <a:defRPr sz="1890" b="1"/>
            </a:lvl8pPr>
            <a:lvl9pPr marL="4319991" indent="0">
              <a:buNone/>
              <a:defRPr sz="1890" b="1"/>
            </a:lvl9pPr>
          </a:lstStyle>
          <a:p>
            <a:pPr lvl="0"/>
            <a:r>
              <a:rPr lang="zh-CN" altLang="en-US"/>
              <a:t>单击此处编辑母版文本样式</a:t>
            </a:r>
          </a:p>
        </p:txBody>
      </p:sp>
      <p:sp>
        <p:nvSpPr>
          <p:cNvPr id="4" name="Content Placeholder 3"/>
          <p:cNvSpPr>
            <a:spLocks noGrp="1"/>
          </p:cNvSpPr>
          <p:nvPr>
            <p:ph sz="half" idx="2"/>
          </p:nvPr>
        </p:nvSpPr>
        <p:spPr>
          <a:xfrm>
            <a:off x="743892" y="3944914"/>
            <a:ext cx="4568805" cy="58023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467381" y="2647443"/>
            <a:ext cx="4591306" cy="1297471"/>
          </a:xfrm>
        </p:spPr>
        <p:txBody>
          <a:bodyPr anchor="b"/>
          <a:lstStyle>
            <a:lvl1pPr marL="0" indent="0">
              <a:buNone/>
              <a:defRPr sz="2835" b="1"/>
            </a:lvl1pPr>
            <a:lvl2pPr marL="539999" indent="0">
              <a:buNone/>
              <a:defRPr sz="2362" b="1"/>
            </a:lvl2pPr>
            <a:lvl3pPr marL="1079998" indent="0">
              <a:buNone/>
              <a:defRPr sz="2126" b="1"/>
            </a:lvl3pPr>
            <a:lvl4pPr marL="1619997" indent="0">
              <a:buNone/>
              <a:defRPr sz="1890" b="1"/>
            </a:lvl4pPr>
            <a:lvl5pPr marL="2159996" indent="0">
              <a:buNone/>
              <a:defRPr sz="1890" b="1"/>
            </a:lvl5pPr>
            <a:lvl6pPr marL="2699995" indent="0">
              <a:buNone/>
              <a:defRPr sz="1890" b="1"/>
            </a:lvl6pPr>
            <a:lvl7pPr marL="3239994" indent="0">
              <a:buNone/>
              <a:defRPr sz="1890" b="1"/>
            </a:lvl7pPr>
            <a:lvl8pPr marL="3779992" indent="0">
              <a:buNone/>
              <a:defRPr sz="1890" b="1"/>
            </a:lvl8pPr>
            <a:lvl9pPr marL="4319991" indent="0">
              <a:buNone/>
              <a:defRPr sz="1890" b="1"/>
            </a:lvl9pPr>
          </a:lstStyle>
          <a:p>
            <a:pPr lvl="0"/>
            <a:r>
              <a:rPr lang="zh-CN" altLang="en-US"/>
              <a:t>单击此处编辑母版文本样式</a:t>
            </a:r>
          </a:p>
        </p:txBody>
      </p:sp>
      <p:sp>
        <p:nvSpPr>
          <p:cNvPr id="6" name="Content Placeholder 5"/>
          <p:cNvSpPr>
            <a:spLocks noGrp="1"/>
          </p:cNvSpPr>
          <p:nvPr>
            <p:ph sz="quarter" idx="4"/>
          </p:nvPr>
        </p:nvSpPr>
        <p:spPr>
          <a:xfrm>
            <a:off x="5467381" y="3944914"/>
            <a:ext cx="4591306" cy="58023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808946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796421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202133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43890" y="719984"/>
            <a:ext cx="3483205" cy="2519945"/>
          </a:xfrm>
        </p:spPr>
        <p:txBody>
          <a:bodyPr anchor="b"/>
          <a:lstStyle>
            <a:lvl1pPr>
              <a:defRPr sz="3780"/>
            </a:lvl1pPr>
          </a:lstStyle>
          <a:p>
            <a:r>
              <a:rPr lang="zh-CN" altLang="en-US"/>
              <a:t>单击此处编辑母版标题样式</a:t>
            </a:r>
            <a:endParaRPr lang="en-US" dirty="0"/>
          </a:p>
        </p:txBody>
      </p:sp>
      <p:sp>
        <p:nvSpPr>
          <p:cNvPr id="3" name="Content Placeholder 2"/>
          <p:cNvSpPr>
            <a:spLocks noGrp="1"/>
          </p:cNvSpPr>
          <p:nvPr>
            <p:ph idx="1"/>
          </p:nvPr>
        </p:nvSpPr>
        <p:spPr>
          <a:xfrm>
            <a:off x="4591306" y="1554968"/>
            <a:ext cx="5467380" cy="7674832"/>
          </a:xfrm>
        </p:spPr>
        <p:txBody>
          <a:bodyPr/>
          <a:lstStyle>
            <a:lvl1pPr>
              <a:defRPr sz="3780"/>
            </a:lvl1pPr>
            <a:lvl2pPr>
              <a:defRPr sz="3307"/>
            </a:lvl2pPr>
            <a:lvl3pPr>
              <a:defRPr sz="2835"/>
            </a:lvl3pPr>
            <a:lvl4pPr>
              <a:defRPr sz="2362"/>
            </a:lvl4pPr>
            <a:lvl5pPr>
              <a:defRPr sz="2362"/>
            </a:lvl5pPr>
            <a:lvl6pPr>
              <a:defRPr sz="2362"/>
            </a:lvl6pPr>
            <a:lvl7pPr>
              <a:defRPr sz="2362"/>
            </a:lvl7pPr>
            <a:lvl8pPr>
              <a:defRPr sz="2362"/>
            </a:lvl8pPr>
            <a:lvl9pPr>
              <a:defRPr sz="2362"/>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743890" y="3239929"/>
            <a:ext cx="3483205" cy="6002369"/>
          </a:xfrm>
        </p:spPr>
        <p:txBody>
          <a:bodyPr/>
          <a:lstStyle>
            <a:lvl1pPr marL="0" indent="0">
              <a:buNone/>
              <a:defRPr sz="1890"/>
            </a:lvl1pPr>
            <a:lvl2pPr marL="539999" indent="0">
              <a:buNone/>
              <a:defRPr sz="1654"/>
            </a:lvl2pPr>
            <a:lvl3pPr marL="1079998" indent="0">
              <a:buNone/>
              <a:defRPr sz="1417"/>
            </a:lvl3pPr>
            <a:lvl4pPr marL="1619997" indent="0">
              <a:buNone/>
              <a:defRPr sz="1181"/>
            </a:lvl4pPr>
            <a:lvl5pPr marL="2159996" indent="0">
              <a:buNone/>
              <a:defRPr sz="1181"/>
            </a:lvl5pPr>
            <a:lvl6pPr marL="2699995" indent="0">
              <a:buNone/>
              <a:defRPr sz="1181"/>
            </a:lvl6pPr>
            <a:lvl7pPr marL="3239994" indent="0">
              <a:buNone/>
              <a:defRPr sz="1181"/>
            </a:lvl7pPr>
            <a:lvl8pPr marL="3779992" indent="0">
              <a:buNone/>
              <a:defRPr sz="1181"/>
            </a:lvl8pPr>
            <a:lvl9pPr marL="4319991" indent="0">
              <a:buNone/>
              <a:defRPr sz="118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92859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43890" y="719984"/>
            <a:ext cx="3483205" cy="2519945"/>
          </a:xfrm>
        </p:spPr>
        <p:txBody>
          <a:bodyPr anchor="b"/>
          <a:lstStyle>
            <a:lvl1pPr>
              <a:defRPr sz="378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91306" y="1554968"/>
            <a:ext cx="5467380" cy="7674832"/>
          </a:xfrm>
        </p:spPr>
        <p:txBody>
          <a:bodyPr anchor="t"/>
          <a:lstStyle>
            <a:lvl1pPr marL="0" indent="0">
              <a:buNone/>
              <a:defRPr sz="3780"/>
            </a:lvl1pPr>
            <a:lvl2pPr marL="539999" indent="0">
              <a:buNone/>
              <a:defRPr sz="3307"/>
            </a:lvl2pPr>
            <a:lvl3pPr marL="1079998" indent="0">
              <a:buNone/>
              <a:defRPr sz="2835"/>
            </a:lvl3pPr>
            <a:lvl4pPr marL="1619997" indent="0">
              <a:buNone/>
              <a:defRPr sz="2362"/>
            </a:lvl4pPr>
            <a:lvl5pPr marL="2159996" indent="0">
              <a:buNone/>
              <a:defRPr sz="2362"/>
            </a:lvl5pPr>
            <a:lvl6pPr marL="2699995" indent="0">
              <a:buNone/>
              <a:defRPr sz="2362"/>
            </a:lvl6pPr>
            <a:lvl7pPr marL="3239994" indent="0">
              <a:buNone/>
              <a:defRPr sz="2362"/>
            </a:lvl7pPr>
            <a:lvl8pPr marL="3779992" indent="0">
              <a:buNone/>
              <a:defRPr sz="2362"/>
            </a:lvl8pPr>
            <a:lvl9pPr marL="4319991" indent="0">
              <a:buNone/>
              <a:defRPr sz="2362"/>
            </a:lvl9pPr>
          </a:lstStyle>
          <a:p>
            <a:r>
              <a:rPr lang="zh-CN" altLang="en-US"/>
              <a:t>单击图标添加图片</a:t>
            </a:r>
            <a:endParaRPr lang="en-US" dirty="0"/>
          </a:p>
        </p:txBody>
      </p:sp>
      <p:sp>
        <p:nvSpPr>
          <p:cNvPr id="4" name="Text Placeholder 3"/>
          <p:cNvSpPr>
            <a:spLocks noGrp="1"/>
          </p:cNvSpPr>
          <p:nvPr>
            <p:ph type="body" sz="half" idx="2"/>
          </p:nvPr>
        </p:nvSpPr>
        <p:spPr>
          <a:xfrm>
            <a:off x="743890" y="3239929"/>
            <a:ext cx="3483205" cy="6002369"/>
          </a:xfrm>
        </p:spPr>
        <p:txBody>
          <a:bodyPr/>
          <a:lstStyle>
            <a:lvl1pPr marL="0" indent="0">
              <a:buNone/>
              <a:defRPr sz="1890"/>
            </a:lvl1pPr>
            <a:lvl2pPr marL="539999" indent="0">
              <a:buNone/>
              <a:defRPr sz="1654"/>
            </a:lvl2pPr>
            <a:lvl3pPr marL="1079998" indent="0">
              <a:buNone/>
              <a:defRPr sz="1417"/>
            </a:lvl3pPr>
            <a:lvl4pPr marL="1619997" indent="0">
              <a:buNone/>
              <a:defRPr sz="1181"/>
            </a:lvl4pPr>
            <a:lvl5pPr marL="2159996" indent="0">
              <a:buNone/>
              <a:defRPr sz="1181"/>
            </a:lvl5pPr>
            <a:lvl6pPr marL="2699995" indent="0">
              <a:buNone/>
              <a:defRPr sz="1181"/>
            </a:lvl6pPr>
            <a:lvl7pPr marL="3239994" indent="0">
              <a:buNone/>
              <a:defRPr sz="1181"/>
            </a:lvl7pPr>
            <a:lvl8pPr marL="3779992" indent="0">
              <a:buNone/>
              <a:defRPr sz="1181"/>
            </a:lvl8pPr>
            <a:lvl9pPr marL="4319991" indent="0">
              <a:buNone/>
              <a:defRPr sz="118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28815B-C155-4CA6-ACEF-13F5CB3EEE82}" type="datetimeFigureOut">
              <a:rPr lang="zh-CN" altLang="en-US" smtClean="0"/>
              <a:t>2021/7/10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38322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574990"/>
            <a:ext cx="9314796" cy="208745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742484" y="2874937"/>
            <a:ext cx="9314796" cy="68523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42484" y="10009783"/>
            <a:ext cx="2429947" cy="574987"/>
          </a:xfrm>
          <a:prstGeom prst="rect">
            <a:avLst/>
          </a:prstGeom>
        </p:spPr>
        <p:txBody>
          <a:bodyPr vert="horz" lIns="91440" tIns="45720" rIns="91440" bIns="45720" rtlCol="0" anchor="ctr"/>
          <a:lstStyle>
            <a:lvl1pPr algn="l">
              <a:defRPr sz="1417">
                <a:solidFill>
                  <a:schemeClr val="tx1">
                    <a:tint val="75000"/>
                  </a:schemeClr>
                </a:solidFill>
              </a:defRPr>
            </a:lvl1pPr>
          </a:lstStyle>
          <a:p>
            <a:fld id="{6A28815B-C155-4CA6-ACEF-13F5CB3EEE82}" type="datetimeFigureOut">
              <a:rPr lang="zh-CN" altLang="en-US" smtClean="0"/>
              <a:t>2021/7/10</a:t>
            </a:fld>
            <a:endParaRPr lang="zh-CN" altLang="en-US"/>
          </a:p>
        </p:txBody>
      </p:sp>
      <p:sp>
        <p:nvSpPr>
          <p:cNvPr id="5" name="Footer Placeholder 4"/>
          <p:cNvSpPr>
            <a:spLocks noGrp="1"/>
          </p:cNvSpPr>
          <p:nvPr>
            <p:ph type="ftr" sz="quarter" idx="3"/>
          </p:nvPr>
        </p:nvSpPr>
        <p:spPr>
          <a:xfrm>
            <a:off x="3577422" y="10009783"/>
            <a:ext cx="3644920" cy="574987"/>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7627332" y="10009783"/>
            <a:ext cx="2429947" cy="574987"/>
          </a:xfrm>
          <a:prstGeom prst="rect">
            <a:avLst/>
          </a:prstGeom>
        </p:spPr>
        <p:txBody>
          <a:bodyPr vert="horz" lIns="91440" tIns="45720" rIns="91440" bIns="45720" rtlCol="0" anchor="ctr"/>
          <a:lstStyle>
            <a:lvl1pPr algn="r">
              <a:defRPr sz="1417">
                <a:solidFill>
                  <a:schemeClr val="tx1">
                    <a:tint val="75000"/>
                  </a:schemeClr>
                </a:solidFill>
              </a:defRPr>
            </a:lvl1pPr>
          </a:lstStyle>
          <a:p>
            <a:fld id="{79579DFD-CC9D-4CDA-A8AA-B50C5FAD3987}" type="slidenum">
              <a:rPr lang="zh-CN" altLang="en-US" smtClean="0"/>
              <a:t>‹#›</a:t>
            </a:fld>
            <a:endParaRPr lang="zh-CN" altLang="en-US"/>
          </a:p>
        </p:txBody>
      </p:sp>
    </p:spTree>
    <p:extLst>
      <p:ext uri="{BB962C8B-B14F-4D97-AF65-F5344CB8AC3E}">
        <p14:creationId xmlns:p14="http://schemas.microsoft.com/office/powerpoint/2010/main" val="1879350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p:titleStyle>
    <p:bodyStyle>
      <a:lvl1pPr marL="269999" indent="-269999" algn="l" defTabSz="1079998" rtl="0" eaLnBrk="1" latinLnBrk="0" hangingPunct="1">
        <a:lnSpc>
          <a:spcPct val="90000"/>
        </a:lnSpc>
        <a:spcBef>
          <a:spcPts val="1181"/>
        </a:spcBef>
        <a:buFont typeface="Arial" panose="020B0604020202020204" pitchFamily="34" charset="0"/>
        <a:buChar char="•"/>
        <a:defRPr sz="3307" kern="1200">
          <a:solidFill>
            <a:schemeClr val="tx1"/>
          </a:solidFill>
          <a:latin typeface="+mn-lt"/>
          <a:ea typeface="+mn-ea"/>
          <a:cs typeface="+mn-cs"/>
        </a:defRPr>
      </a:lvl1pPr>
      <a:lvl2pPr marL="809998" indent="-269999" algn="l" defTabSz="1079998" rtl="0" eaLnBrk="1" latinLnBrk="0" hangingPunct="1">
        <a:lnSpc>
          <a:spcPct val="90000"/>
        </a:lnSpc>
        <a:spcBef>
          <a:spcPts val="591"/>
        </a:spcBef>
        <a:buFont typeface="Arial" panose="020B0604020202020204" pitchFamily="34" charset="0"/>
        <a:buChar char="•"/>
        <a:defRPr sz="2835" kern="1200">
          <a:solidFill>
            <a:schemeClr val="tx1"/>
          </a:solidFill>
          <a:latin typeface="+mn-lt"/>
          <a:ea typeface="+mn-ea"/>
          <a:cs typeface="+mn-cs"/>
        </a:defRPr>
      </a:lvl2pPr>
      <a:lvl3pPr marL="1349997" indent="-269999" algn="l" defTabSz="1079998"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89996"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4pPr>
      <a:lvl5pPr marL="2429995"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5pPr>
      <a:lvl6pPr marL="2969994"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09993"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49992"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89991" indent="-269999" algn="l" defTabSz="1079998"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p:bodyStyle>
    <p:otherStyle>
      <a:defPPr>
        <a:defRPr lang="en-US"/>
      </a:defPPr>
      <a:lvl1pPr marL="0" algn="l" defTabSz="1079998" rtl="0" eaLnBrk="1" latinLnBrk="0" hangingPunct="1">
        <a:defRPr sz="2126" kern="1200">
          <a:solidFill>
            <a:schemeClr val="tx1"/>
          </a:solidFill>
          <a:latin typeface="+mn-lt"/>
          <a:ea typeface="+mn-ea"/>
          <a:cs typeface="+mn-cs"/>
        </a:defRPr>
      </a:lvl1pPr>
      <a:lvl2pPr marL="539999" algn="l" defTabSz="1079998" rtl="0" eaLnBrk="1" latinLnBrk="0" hangingPunct="1">
        <a:defRPr sz="2126" kern="1200">
          <a:solidFill>
            <a:schemeClr val="tx1"/>
          </a:solidFill>
          <a:latin typeface="+mn-lt"/>
          <a:ea typeface="+mn-ea"/>
          <a:cs typeface="+mn-cs"/>
        </a:defRPr>
      </a:lvl2pPr>
      <a:lvl3pPr marL="1079998" algn="l" defTabSz="1079998" rtl="0" eaLnBrk="1" latinLnBrk="0" hangingPunct="1">
        <a:defRPr sz="2126" kern="1200">
          <a:solidFill>
            <a:schemeClr val="tx1"/>
          </a:solidFill>
          <a:latin typeface="+mn-lt"/>
          <a:ea typeface="+mn-ea"/>
          <a:cs typeface="+mn-cs"/>
        </a:defRPr>
      </a:lvl3pPr>
      <a:lvl4pPr marL="1619997" algn="l" defTabSz="1079998" rtl="0" eaLnBrk="1" latinLnBrk="0" hangingPunct="1">
        <a:defRPr sz="2126" kern="1200">
          <a:solidFill>
            <a:schemeClr val="tx1"/>
          </a:solidFill>
          <a:latin typeface="+mn-lt"/>
          <a:ea typeface="+mn-ea"/>
          <a:cs typeface="+mn-cs"/>
        </a:defRPr>
      </a:lvl4pPr>
      <a:lvl5pPr marL="2159996" algn="l" defTabSz="1079998" rtl="0" eaLnBrk="1" latinLnBrk="0" hangingPunct="1">
        <a:defRPr sz="2126" kern="1200">
          <a:solidFill>
            <a:schemeClr val="tx1"/>
          </a:solidFill>
          <a:latin typeface="+mn-lt"/>
          <a:ea typeface="+mn-ea"/>
          <a:cs typeface="+mn-cs"/>
        </a:defRPr>
      </a:lvl5pPr>
      <a:lvl6pPr marL="2699995" algn="l" defTabSz="1079998" rtl="0" eaLnBrk="1" latinLnBrk="0" hangingPunct="1">
        <a:defRPr sz="2126" kern="1200">
          <a:solidFill>
            <a:schemeClr val="tx1"/>
          </a:solidFill>
          <a:latin typeface="+mn-lt"/>
          <a:ea typeface="+mn-ea"/>
          <a:cs typeface="+mn-cs"/>
        </a:defRPr>
      </a:lvl6pPr>
      <a:lvl7pPr marL="3239994" algn="l" defTabSz="1079998" rtl="0" eaLnBrk="1" latinLnBrk="0" hangingPunct="1">
        <a:defRPr sz="2126" kern="1200">
          <a:solidFill>
            <a:schemeClr val="tx1"/>
          </a:solidFill>
          <a:latin typeface="+mn-lt"/>
          <a:ea typeface="+mn-ea"/>
          <a:cs typeface="+mn-cs"/>
        </a:defRPr>
      </a:lvl7pPr>
      <a:lvl8pPr marL="3779992" algn="l" defTabSz="1079998" rtl="0" eaLnBrk="1" latinLnBrk="0" hangingPunct="1">
        <a:defRPr sz="2126" kern="1200">
          <a:solidFill>
            <a:schemeClr val="tx1"/>
          </a:solidFill>
          <a:latin typeface="+mn-lt"/>
          <a:ea typeface="+mn-ea"/>
          <a:cs typeface="+mn-cs"/>
        </a:defRPr>
      </a:lvl8pPr>
      <a:lvl9pPr marL="4319991" algn="l" defTabSz="1079998" rtl="0" eaLnBrk="1" latinLnBrk="0" hangingPunct="1">
        <a:defRPr sz="21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E54A5900-3559-4622-8F04-68B71E69B4FE}"/>
              </a:ext>
            </a:extLst>
          </p:cNvPr>
          <p:cNvGrpSpPr/>
          <p:nvPr/>
        </p:nvGrpSpPr>
        <p:grpSpPr>
          <a:xfrm>
            <a:off x="729242" y="2527756"/>
            <a:ext cx="4419903" cy="5709875"/>
            <a:chOff x="823251" y="186619"/>
            <a:chExt cx="4989689" cy="6445956"/>
          </a:xfrm>
        </p:grpSpPr>
        <p:sp>
          <p:nvSpPr>
            <p:cNvPr id="7" name="矩形 6">
              <a:extLst>
                <a:ext uri="{FF2B5EF4-FFF2-40B4-BE49-F238E27FC236}">
                  <a16:creationId xmlns:a16="http://schemas.microsoft.com/office/drawing/2014/main" id="{9785194E-4A4B-4766-9CAE-55D47E42ED7E}"/>
                </a:ext>
              </a:extLst>
            </p:cNvPr>
            <p:cNvSpPr/>
            <p:nvPr/>
          </p:nvSpPr>
          <p:spPr>
            <a:xfrm>
              <a:off x="823251" y="186619"/>
              <a:ext cx="4989689" cy="6445956"/>
            </a:xfrm>
            <a:prstGeom prst="rect">
              <a:avLst/>
            </a:prstGeom>
            <a:solidFill>
              <a:srgbClr val="04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594"/>
            </a:p>
          </p:txBody>
        </p:sp>
        <p:pic>
          <p:nvPicPr>
            <p:cNvPr id="4" name="图片 3">
              <a:extLst>
                <a:ext uri="{FF2B5EF4-FFF2-40B4-BE49-F238E27FC236}">
                  <a16:creationId xmlns:a16="http://schemas.microsoft.com/office/drawing/2014/main" id="{9E0389AB-8C80-4746-8797-338EB755DC79}"/>
                </a:ext>
              </a:extLst>
            </p:cNvPr>
            <p:cNvPicPr>
              <a:picLocks noChangeAspect="1"/>
            </p:cNvPicPr>
            <p:nvPr/>
          </p:nvPicPr>
          <p:blipFill>
            <a:blip r:embed="rId3"/>
            <a:stretch>
              <a:fillRect/>
            </a:stretch>
          </p:blipFill>
          <p:spPr>
            <a:xfrm>
              <a:off x="823251" y="186619"/>
              <a:ext cx="4989689" cy="6445956"/>
            </a:xfrm>
            <a:prstGeom prst="rect">
              <a:avLst/>
            </a:prstGeom>
          </p:spPr>
        </p:pic>
      </p:grpSp>
      <p:grpSp>
        <p:nvGrpSpPr>
          <p:cNvPr id="11" name="组合 10">
            <a:extLst>
              <a:ext uri="{FF2B5EF4-FFF2-40B4-BE49-F238E27FC236}">
                <a16:creationId xmlns:a16="http://schemas.microsoft.com/office/drawing/2014/main" id="{823CDB7E-FF2E-4F08-BDBB-5BD3E1FA41DE}"/>
              </a:ext>
            </a:extLst>
          </p:cNvPr>
          <p:cNvGrpSpPr/>
          <p:nvPr/>
        </p:nvGrpSpPr>
        <p:grpSpPr>
          <a:xfrm>
            <a:off x="5224203" y="2527756"/>
            <a:ext cx="3259929" cy="2701361"/>
            <a:chOff x="6084711" y="186619"/>
            <a:chExt cx="3680178" cy="3049604"/>
          </a:xfrm>
        </p:grpSpPr>
        <p:sp>
          <p:nvSpPr>
            <p:cNvPr id="9" name="矩形 8">
              <a:extLst>
                <a:ext uri="{FF2B5EF4-FFF2-40B4-BE49-F238E27FC236}">
                  <a16:creationId xmlns:a16="http://schemas.microsoft.com/office/drawing/2014/main" id="{77989653-77C0-4979-9F59-C9E9BC8146B1}"/>
                </a:ext>
              </a:extLst>
            </p:cNvPr>
            <p:cNvSpPr/>
            <p:nvPr/>
          </p:nvSpPr>
          <p:spPr>
            <a:xfrm>
              <a:off x="6084711" y="186619"/>
              <a:ext cx="3680178" cy="3049604"/>
            </a:xfrm>
            <a:prstGeom prst="rect">
              <a:avLst/>
            </a:prstGeom>
            <a:solidFill>
              <a:srgbClr val="04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594"/>
            </a:p>
          </p:txBody>
        </p:sp>
        <p:pic>
          <p:nvPicPr>
            <p:cNvPr id="5" name="图片 4">
              <a:extLst>
                <a:ext uri="{FF2B5EF4-FFF2-40B4-BE49-F238E27FC236}">
                  <a16:creationId xmlns:a16="http://schemas.microsoft.com/office/drawing/2014/main" id="{A562A5E8-1328-4799-9651-16F32B22FF54}"/>
                </a:ext>
              </a:extLst>
            </p:cNvPr>
            <p:cNvPicPr>
              <a:picLocks noChangeAspect="1"/>
            </p:cNvPicPr>
            <p:nvPr/>
          </p:nvPicPr>
          <p:blipFill rotWithShape="1">
            <a:blip r:embed="rId4"/>
            <a:srcRect t="683" r="1631"/>
            <a:stretch/>
          </p:blipFill>
          <p:spPr>
            <a:xfrm>
              <a:off x="6084711" y="186619"/>
              <a:ext cx="3620121" cy="3049604"/>
            </a:xfrm>
            <a:prstGeom prst="rect">
              <a:avLst/>
            </a:prstGeom>
          </p:spPr>
        </p:pic>
      </p:grpSp>
      <p:grpSp>
        <p:nvGrpSpPr>
          <p:cNvPr id="12" name="组合 11">
            <a:extLst>
              <a:ext uri="{FF2B5EF4-FFF2-40B4-BE49-F238E27FC236}">
                <a16:creationId xmlns:a16="http://schemas.microsoft.com/office/drawing/2014/main" id="{302039B8-5C48-49EF-BBF1-6656E45C1F99}"/>
              </a:ext>
            </a:extLst>
          </p:cNvPr>
          <p:cNvGrpSpPr/>
          <p:nvPr/>
        </p:nvGrpSpPr>
        <p:grpSpPr>
          <a:xfrm>
            <a:off x="5224203" y="5297697"/>
            <a:ext cx="3259929" cy="2939935"/>
            <a:chOff x="6084711" y="3313642"/>
            <a:chExt cx="3680178" cy="3318933"/>
          </a:xfrm>
        </p:grpSpPr>
        <p:sp>
          <p:nvSpPr>
            <p:cNvPr id="10" name="矩形 9">
              <a:extLst>
                <a:ext uri="{FF2B5EF4-FFF2-40B4-BE49-F238E27FC236}">
                  <a16:creationId xmlns:a16="http://schemas.microsoft.com/office/drawing/2014/main" id="{A028BE00-C309-407A-9919-F0B7B51E87BF}"/>
                </a:ext>
              </a:extLst>
            </p:cNvPr>
            <p:cNvSpPr/>
            <p:nvPr/>
          </p:nvSpPr>
          <p:spPr>
            <a:xfrm>
              <a:off x="6084711" y="3313642"/>
              <a:ext cx="3680178" cy="3318933"/>
            </a:xfrm>
            <a:prstGeom prst="rect">
              <a:avLst/>
            </a:prstGeom>
            <a:solidFill>
              <a:srgbClr val="04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594"/>
            </a:p>
          </p:txBody>
        </p:sp>
        <p:pic>
          <p:nvPicPr>
            <p:cNvPr id="6" name="图片 5">
              <a:extLst>
                <a:ext uri="{FF2B5EF4-FFF2-40B4-BE49-F238E27FC236}">
                  <a16:creationId xmlns:a16="http://schemas.microsoft.com/office/drawing/2014/main" id="{AE7ADFE4-8F04-400D-BB07-EDBBFBAD9D4D}"/>
                </a:ext>
              </a:extLst>
            </p:cNvPr>
            <p:cNvPicPr>
              <a:picLocks noChangeAspect="1"/>
            </p:cNvPicPr>
            <p:nvPr/>
          </p:nvPicPr>
          <p:blipFill>
            <a:blip r:embed="rId5"/>
            <a:stretch>
              <a:fillRect/>
            </a:stretch>
          </p:blipFill>
          <p:spPr>
            <a:xfrm>
              <a:off x="6096000" y="3313642"/>
              <a:ext cx="3668889" cy="3318933"/>
            </a:xfrm>
            <a:prstGeom prst="rect">
              <a:avLst/>
            </a:prstGeom>
          </p:spPr>
        </p:pic>
      </p:grpSp>
      <p:pic>
        <p:nvPicPr>
          <p:cNvPr id="25" name="图片 24">
            <a:extLst>
              <a:ext uri="{FF2B5EF4-FFF2-40B4-BE49-F238E27FC236}">
                <a16:creationId xmlns:a16="http://schemas.microsoft.com/office/drawing/2014/main" id="{CFA674C9-87DC-45E4-BA76-7B9C1FFEDBA6}"/>
              </a:ext>
            </a:extLst>
          </p:cNvPr>
          <p:cNvPicPr>
            <a:picLocks noChangeAspect="1"/>
          </p:cNvPicPr>
          <p:nvPr/>
        </p:nvPicPr>
        <p:blipFill>
          <a:blip r:embed="rId6"/>
          <a:stretch>
            <a:fillRect/>
          </a:stretch>
        </p:blipFill>
        <p:spPr>
          <a:xfrm>
            <a:off x="1716970" y="6000257"/>
            <a:ext cx="319993" cy="149996"/>
          </a:xfrm>
          <a:prstGeom prst="rect">
            <a:avLst/>
          </a:prstGeom>
        </p:spPr>
      </p:pic>
      <p:pic>
        <p:nvPicPr>
          <p:cNvPr id="28" name="图片 27">
            <a:extLst>
              <a:ext uri="{FF2B5EF4-FFF2-40B4-BE49-F238E27FC236}">
                <a16:creationId xmlns:a16="http://schemas.microsoft.com/office/drawing/2014/main" id="{E4BFB779-B928-4285-95A7-AEE5577F281A}"/>
              </a:ext>
            </a:extLst>
          </p:cNvPr>
          <p:cNvPicPr>
            <a:picLocks noChangeAspect="1"/>
          </p:cNvPicPr>
          <p:nvPr/>
        </p:nvPicPr>
        <p:blipFill>
          <a:blip r:embed="rId6"/>
          <a:stretch>
            <a:fillRect/>
          </a:stretch>
        </p:blipFill>
        <p:spPr>
          <a:xfrm>
            <a:off x="2048836" y="5512427"/>
            <a:ext cx="319993" cy="149996"/>
          </a:xfrm>
          <a:prstGeom prst="rect">
            <a:avLst/>
          </a:prstGeom>
        </p:spPr>
      </p:pic>
      <p:pic>
        <p:nvPicPr>
          <p:cNvPr id="30" name="图片 29">
            <a:extLst>
              <a:ext uri="{FF2B5EF4-FFF2-40B4-BE49-F238E27FC236}">
                <a16:creationId xmlns:a16="http://schemas.microsoft.com/office/drawing/2014/main" id="{D4163729-3671-4D2B-9AC5-8EC2C9BB2E80}"/>
              </a:ext>
            </a:extLst>
          </p:cNvPr>
          <p:cNvPicPr>
            <a:picLocks noChangeAspect="1"/>
          </p:cNvPicPr>
          <p:nvPr/>
        </p:nvPicPr>
        <p:blipFill>
          <a:blip r:embed="rId6"/>
          <a:stretch>
            <a:fillRect/>
          </a:stretch>
        </p:blipFill>
        <p:spPr>
          <a:xfrm>
            <a:off x="6202539" y="3499142"/>
            <a:ext cx="319993" cy="149996"/>
          </a:xfrm>
          <a:prstGeom prst="rect">
            <a:avLst/>
          </a:prstGeom>
        </p:spPr>
      </p:pic>
      <p:pic>
        <p:nvPicPr>
          <p:cNvPr id="31" name="图片 30">
            <a:extLst>
              <a:ext uri="{FF2B5EF4-FFF2-40B4-BE49-F238E27FC236}">
                <a16:creationId xmlns:a16="http://schemas.microsoft.com/office/drawing/2014/main" id="{7D1F3F3A-0CA9-40D4-80B7-EE59C36C2589}"/>
              </a:ext>
            </a:extLst>
          </p:cNvPr>
          <p:cNvPicPr>
            <a:picLocks noChangeAspect="1"/>
          </p:cNvPicPr>
          <p:nvPr/>
        </p:nvPicPr>
        <p:blipFill>
          <a:blip r:embed="rId6"/>
          <a:stretch>
            <a:fillRect/>
          </a:stretch>
        </p:blipFill>
        <p:spPr>
          <a:xfrm>
            <a:off x="6534175" y="4298337"/>
            <a:ext cx="319993" cy="149996"/>
          </a:xfrm>
          <a:prstGeom prst="rect">
            <a:avLst/>
          </a:prstGeom>
        </p:spPr>
      </p:pic>
      <p:pic>
        <p:nvPicPr>
          <p:cNvPr id="32" name="图片 31">
            <a:extLst>
              <a:ext uri="{FF2B5EF4-FFF2-40B4-BE49-F238E27FC236}">
                <a16:creationId xmlns:a16="http://schemas.microsoft.com/office/drawing/2014/main" id="{355EB80C-A7B0-45F9-9931-28695D42540E}"/>
              </a:ext>
            </a:extLst>
          </p:cNvPr>
          <p:cNvPicPr>
            <a:picLocks noChangeAspect="1"/>
          </p:cNvPicPr>
          <p:nvPr/>
        </p:nvPicPr>
        <p:blipFill>
          <a:blip r:embed="rId6"/>
          <a:stretch>
            <a:fillRect/>
          </a:stretch>
        </p:blipFill>
        <p:spPr>
          <a:xfrm rot="10800000">
            <a:off x="7353082" y="3803440"/>
            <a:ext cx="319993" cy="149996"/>
          </a:xfrm>
          <a:prstGeom prst="rect">
            <a:avLst/>
          </a:prstGeom>
        </p:spPr>
      </p:pic>
      <p:pic>
        <p:nvPicPr>
          <p:cNvPr id="33" name="图片 32">
            <a:extLst>
              <a:ext uri="{FF2B5EF4-FFF2-40B4-BE49-F238E27FC236}">
                <a16:creationId xmlns:a16="http://schemas.microsoft.com/office/drawing/2014/main" id="{064A2B9A-7574-4E21-BF5F-5E2305ED8BA2}"/>
              </a:ext>
            </a:extLst>
          </p:cNvPr>
          <p:cNvPicPr>
            <a:picLocks noChangeAspect="1"/>
          </p:cNvPicPr>
          <p:nvPr/>
        </p:nvPicPr>
        <p:blipFill>
          <a:blip r:embed="rId6"/>
          <a:stretch>
            <a:fillRect/>
          </a:stretch>
        </p:blipFill>
        <p:spPr>
          <a:xfrm>
            <a:off x="6202539" y="6767665"/>
            <a:ext cx="319993" cy="149996"/>
          </a:xfrm>
          <a:prstGeom prst="rect">
            <a:avLst/>
          </a:prstGeom>
        </p:spPr>
      </p:pic>
      <p:pic>
        <p:nvPicPr>
          <p:cNvPr id="34" name="图片 33">
            <a:extLst>
              <a:ext uri="{FF2B5EF4-FFF2-40B4-BE49-F238E27FC236}">
                <a16:creationId xmlns:a16="http://schemas.microsoft.com/office/drawing/2014/main" id="{96FB1ED1-4852-4A75-997F-2CBB7A1D44BA}"/>
              </a:ext>
            </a:extLst>
          </p:cNvPr>
          <p:cNvPicPr>
            <a:picLocks noChangeAspect="1"/>
          </p:cNvPicPr>
          <p:nvPr/>
        </p:nvPicPr>
        <p:blipFill>
          <a:blip r:embed="rId6"/>
          <a:stretch>
            <a:fillRect/>
          </a:stretch>
        </p:blipFill>
        <p:spPr>
          <a:xfrm>
            <a:off x="6042543" y="7266873"/>
            <a:ext cx="319993" cy="149996"/>
          </a:xfrm>
          <a:prstGeom prst="rect">
            <a:avLst/>
          </a:prstGeom>
        </p:spPr>
      </p:pic>
      <p:pic>
        <p:nvPicPr>
          <p:cNvPr id="35" name="图片 34">
            <a:extLst>
              <a:ext uri="{FF2B5EF4-FFF2-40B4-BE49-F238E27FC236}">
                <a16:creationId xmlns:a16="http://schemas.microsoft.com/office/drawing/2014/main" id="{70B6B37F-D54B-4698-8A4F-B5BD6EF2BC73}"/>
              </a:ext>
            </a:extLst>
          </p:cNvPr>
          <p:cNvPicPr>
            <a:picLocks noChangeAspect="1"/>
          </p:cNvPicPr>
          <p:nvPr/>
        </p:nvPicPr>
        <p:blipFill>
          <a:blip r:embed="rId6"/>
          <a:stretch>
            <a:fillRect/>
          </a:stretch>
        </p:blipFill>
        <p:spPr>
          <a:xfrm rot="13500000">
            <a:off x="7263338" y="7275541"/>
            <a:ext cx="319993" cy="149996"/>
          </a:xfrm>
          <a:prstGeom prst="rect">
            <a:avLst/>
          </a:prstGeom>
        </p:spPr>
      </p:pic>
      <p:sp>
        <p:nvSpPr>
          <p:cNvPr id="36" name="文本框 35">
            <a:extLst>
              <a:ext uri="{FF2B5EF4-FFF2-40B4-BE49-F238E27FC236}">
                <a16:creationId xmlns:a16="http://schemas.microsoft.com/office/drawing/2014/main" id="{6C05E16E-7509-4E81-9751-07101634F864}"/>
              </a:ext>
            </a:extLst>
          </p:cNvPr>
          <p:cNvSpPr txBox="1"/>
          <p:nvPr/>
        </p:nvSpPr>
        <p:spPr>
          <a:xfrm>
            <a:off x="1763467" y="5319957"/>
            <a:ext cx="35618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a</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9411AAE7-10B8-478A-BE94-D235BCA2C117}"/>
              </a:ext>
            </a:extLst>
          </p:cNvPr>
          <p:cNvSpPr txBox="1"/>
          <p:nvPr/>
        </p:nvSpPr>
        <p:spPr>
          <a:xfrm>
            <a:off x="1411962" y="5805681"/>
            <a:ext cx="37221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b</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E1812668-7408-4CA4-9FE3-459AE89A74AE}"/>
              </a:ext>
            </a:extLst>
          </p:cNvPr>
          <p:cNvSpPr txBox="1"/>
          <p:nvPr/>
        </p:nvSpPr>
        <p:spPr>
          <a:xfrm>
            <a:off x="7643542" y="3594088"/>
            <a:ext cx="35618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a</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3E291407-B80D-42DC-A334-D00440578914}"/>
              </a:ext>
            </a:extLst>
          </p:cNvPr>
          <p:cNvSpPr txBox="1"/>
          <p:nvPr/>
        </p:nvSpPr>
        <p:spPr>
          <a:xfrm>
            <a:off x="6243312" y="4103401"/>
            <a:ext cx="37221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b</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05C9F7F5-24B8-43E4-B954-2E3824C2E4F0}"/>
              </a:ext>
            </a:extLst>
          </p:cNvPr>
          <p:cNvSpPr txBox="1"/>
          <p:nvPr/>
        </p:nvSpPr>
        <p:spPr>
          <a:xfrm>
            <a:off x="5913598" y="3308947"/>
            <a:ext cx="35618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c</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04969AC4-3B18-4113-99E9-261307C34421}"/>
              </a:ext>
            </a:extLst>
          </p:cNvPr>
          <p:cNvSpPr txBox="1"/>
          <p:nvPr/>
        </p:nvSpPr>
        <p:spPr>
          <a:xfrm>
            <a:off x="5893270" y="6566537"/>
            <a:ext cx="35618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a</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5B214A41-E620-4FB1-A715-12A3AFB9ACBD}"/>
              </a:ext>
            </a:extLst>
          </p:cNvPr>
          <p:cNvSpPr txBox="1"/>
          <p:nvPr/>
        </p:nvSpPr>
        <p:spPr>
          <a:xfrm>
            <a:off x="5732313" y="7089162"/>
            <a:ext cx="37221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b</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54" name="文本框 53">
            <a:extLst>
              <a:ext uri="{FF2B5EF4-FFF2-40B4-BE49-F238E27FC236}">
                <a16:creationId xmlns:a16="http://schemas.microsoft.com/office/drawing/2014/main" id="{28B0FDA3-77E9-45C9-8AEA-CE5395775F37}"/>
              </a:ext>
            </a:extLst>
          </p:cNvPr>
          <p:cNvSpPr txBox="1"/>
          <p:nvPr/>
        </p:nvSpPr>
        <p:spPr>
          <a:xfrm>
            <a:off x="7478450" y="7270349"/>
            <a:ext cx="37221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d</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55" name="文本框 54">
            <a:extLst>
              <a:ext uri="{FF2B5EF4-FFF2-40B4-BE49-F238E27FC236}">
                <a16:creationId xmlns:a16="http://schemas.microsoft.com/office/drawing/2014/main" id="{1F765710-02A1-4FC0-88D4-088577194466}"/>
              </a:ext>
            </a:extLst>
          </p:cNvPr>
          <p:cNvSpPr txBox="1"/>
          <p:nvPr/>
        </p:nvSpPr>
        <p:spPr>
          <a:xfrm>
            <a:off x="729242" y="2527756"/>
            <a:ext cx="444352" cy="523220"/>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A</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054C6883-8A3F-4C53-8A83-89C2FCA8E312}"/>
              </a:ext>
            </a:extLst>
          </p:cNvPr>
          <p:cNvSpPr txBox="1"/>
          <p:nvPr/>
        </p:nvSpPr>
        <p:spPr>
          <a:xfrm>
            <a:off x="5234203" y="2527756"/>
            <a:ext cx="444352" cy="523220"/>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B</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64" name="文本框 63">
            <a:extLst>
              <a:ext uri="{FF2B5EF4-FFF2-40B4-BE49-F238E27FC236}">
                <a16:creationId xmlns:a16="http://schemas.microsoft.com/office/drawing/2014/main" id="{08C9A214-DEB8-4BF7-8640-B40E7FB3FE7E}"/>
              </a:ext>
            </a:extLst>
          </p:cNvPr>
          <p:cNvSpPr txBox="1"/>
          <p:nvPr/>
        </p:nvSpPr>
        <p:spPr>
          <a:xfrm>
            <a:off x="5218396" y="5297697"/>
            <a:ext cx="444352" cy="523220"/>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C</a:t>
            </a:r>
            <a:endParaRPr lang="zh-CN" alt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429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77CD81-FB60-4153-A10D-C503F1701A0B}"/>
              </a:ext>
            </a:extLst>
          </p:cNvPr>
          <p:cNvPicPr>
            <a:picLocks noChangeAspect="1"/>
          </p:cNvPicPr>
          <p:nvPr/>
        </p:nvPicPr>
        <p:blipFill rotWithShape="1">
          <a:blip r:embed="rId3"/>
          <a:srcRect l="1661" t="1" b="1626"/>
          <a:stretch/>
        </p:blipFill>
        <p:spPr>
          <a:xfrm>
            <a:off x="1901042" y="5341938"/>
            <a:ext cx="3441776" cy="3629920"/>
          </a:xfrm>
          <a:prstGeom prst="rect">
            <a:avLst/>
          </a:prstGeom>
        </p:spPr>
      </p:pic>
      <p:pic>
        <p:nvPicPr>
          <p:cNvPr id="2" name="图片 1">
            <a:extLst>
              <a:ext uri="{FF2B5EF4-FFF2-40B4-BE49-F238E27FC236}">
                <a16:creationId xmlns:a16="http://schemas.microsoft.com/office/drawing/2014/main" id="{9153CB1E-218F-4370-9435-289E6D3E989A}"/>
              </a:ext>
            </a:extLst>
          </p:cNvPr>
          <p:cNvPicPr>
            <a:picLocks noChangeAspect="1"/>
          </p:cNvPicPr>
          <p:nvPr/>
        </p:nvPicPr>
        <p:blipFill>
          <a:blip r:embed="rId4"/>
          <a:stretch>
            <a:fillRect/>
          </a:stretch>
        </p:blipFill>
        <p:spPr>
          <a:xfrm>
            <a:off x="1902893" y="1634642"/>
            <a:ext cx="3439925" cy="3649919"/>
          </a:xfrm>
          <a:prstGeom prst="rect">
            <a:avLst/>
          </a:prstGeom>
        </p:spPr>
      </p:pic>
      <p:pic>
        <p:nvPicPr>
          <p:cNvPr id="3" name="图片 2">
            <a:extLst>
              <a:ext uri="{FF2B5EF4-FFF2-40B4-BE49-F238E27FC236}">
                <a16:creationId xmlns:a16="http://schemas.microsoft.com/office/drawing/2014/main" id="{42ABC7CD-AC4D-4E25-A9A0-5A1529ADF016}"/>
              </a:ext>
            </a:extLst>
          </p:cNvPr>
          <p:cNvPicPr>
            <a:picLocks noChangeAspect="1"/>
          </p:cNvPicPr>
          <p:nvPr/>
        </p:nvPicPr>
        <p:blipFill>
          <a:blip r:embed="rId5"/>
          <a:stretch>
            <a:fillRect/>
          </a:stretch>
        </p:blipFill>
        <p:spPr>
          <a:xfrm>
            <a:off x="5400675" y="1634161"/>
            <a:ext cx="3309927" cy="3649919"/>
          </a:xfrm>
          <a:prstGeom prst="rect">
            <a:avLst/>
          </a:prstGeom>
        </p:spPr>
      </p:pic>
      <p:pic>
        <p:nvPicPr>
          <p:cNvPr id="5" name="图片 4">
            <a:extLst>
              <a:ext uri="{FF2B5EF4-FFF2-40B4-BE49-F238E27FC236}">
                <a16:creationId xmlns:a16="http://schemas.microsoft.com/office/drawing/2014/main" id="{3A577544-11A6-4537-8B24-1DE26639E960}"/>
              </a:ext>
            </a:extLst>
          </p:cNvPr>
          <p:cNvPicPr>
            <a:picLocks noChangeAspect="1"/>
          </p:cNvPicPr>
          <p:nvPr/>
        </p:nvPicPr>
        <p:blipFill rotWithShape="1">
          <a:blip r:embed="rId6"/>
          <a:srcRect l="1" r="1488"/>
          <a:stretch/>
        </p:blipFill>
        <p:spPr>
          <a:xfrm>
            <a:off x="5400675" y="5341938"/>
            <a:ext cx="3309927" cy="3629920"/>
          </a:xfrm>
          <a:prstGeom prst="rect">
            <a:avLst/>
          </a:prstGeom>
        </p:spPr>
      </p:pic>
      <p:sp>
        <p:nvSpPr>
          <p:cNvPr id="7" name="文本框 6">
            <a:extLst>
              <a:ext uri="{FF2B5EF4-FFF2-40B4-BE49-F238E27FC236}">
                <a16:creationId xmlns:a16="http://schemas.microsoft.com/office/drawing/2014/main" id="{CF4DDB9D-F1A6-41E7-BEB3-45E801590EB6}"/>
              </a:ext>
            </a:extLst>
          </p:cNvPr>
          <p:cNvSpPr txBox="1"/>
          <p:nvPr/>
        </p:nvSpPr>
        <p:spPr>
          <a:xfrm>
            <a:off x="1908662" y="1641781"/>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A</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130365F2-75F6-48D2-BECD-1F320EEED4FC}"/>
              </a:ext>
            </a:extLst>
          </p:cNvPr>
          <p:cNvSpPr txBox="1"/>
          <p:nvPr/>
        </p:nvSpPr>
        <p:spPr>
          <a:xfrm>
            <a:off x="5399088" y="1634161"/>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B</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A9021F81-20CB-41D1-8FF4-28AECB9926A2}"/>
              </a:ext>
            </a:extLst>
          </p:cNvPr>
          <p:cNvSpPr txBox="1"/>
          <p:nvPr/>
        </p:nvSpPr>
        <p:spPr>
          <a:xfrm>
            <a:off x="1901042" y="5341938"/>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C</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8D24AD83-D452-4F62-89B0-30DAB6283D91}"/>
              </a:ext>
            </a:extLst>
          </p:cNvPr>
          <p:cNvSpPr txBox="1"/>
          <p:nvPr/>
        </p:nvSpPr>
        <p:spPr>
          <a:xfrm>
            <a:off x="5399088" y="5341938"/>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D</a:t>
            </a:r>
            <a:endParaRPr lang="zh-CN" altLang="en-US" sz="2800" b="1" dirty="0">
              <a:solidFill>
                <a:schemeClr val="bg1"/>
              </a:solidFill>
              <a:latin typeface="Arial" panose="020B0604020202020204" pitchFamily="34" charset="0"/>
              <a:cs typeface="Arial" panose="020B0604020202020204" pitchFamily="34" charset="0"/>
            </a:endParaRPr>
          </a:p>
        </p:txBody>
      </p:sp>
      <p:pic>
        <p:nvPicPr>
          <p:cNvPr id="14" name="图片 13">
            <a:extLst>
              <a:ext uri="{FF2B5EF4-FFF2-40B4-BE49-F238E27FC236}">
                <a16:creationId xmlns:a16="http://schemas.microsoft.com/office/drawing/2014/main" id="{27774AFC-30A5-4B35-847F-2D0C8A85538D}"/>
              </a:ext>
            </a:extLst>
          </p:cNvPr>
          <p:cNvPicPr>
            <a:picLocks noChangeAspect="1"/>
          </p:cNvPicPr>
          <p:nvPr/>
        </p:nvPicPr>
        <p:blipFill>
          <a:blip r:embed="rId7"/>
          <a:stretch>
            <a:fillRect/>
          </a:stretch>
        </p:blipFill>
        <p:spPr>
          <a:xfrm>
            <a:off x="7007211" y="3931958"/>
            <a:ext cx="319993" cy="149996"/>
          </a:xfrm>
          <a:prstGeom prst="rect">
            <a:avLst/>
          </a:prstGeom>
        </p:spPr>
      </p:pic>
      <p:sp>
        <p:nvSpPr>
          <p:cNvPr id="15" name="文本框 14">
            <a:extLst>
              <a:ext uri="{FF2B5EF4-FFF2-40B4-BE49-F238E27FC236}">
                <a16:creationId xmlns:a16="http://schemas.microsoft.com/office/drawing/2014/main" id="{DFEF076A-9799-4100-98AF-76955B26607E}"/>
              </a:ext>
            </a:extLst>
          </p:cNvPr>
          <p:cNvSpPr txBox="1"/>
          <p:nvPr/>
        </p:nvSpPr>
        <p:spPr>
          <a:xfrm>
            <a:off x="6709126" y="3757003"/>
            <a:ext cx="37221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b</a:t>
            </a:r>
            <a:endParaRPr lang="zh-CN" altLang="en-US" sz="2400" b="1" dirty="0">
              <a:solidFill>
                <a:schemeClr val="bg1"/>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3D6D26EA-E72E-4A6D-99DC-1FB6D23AD068}"/>
              </a:ext>
            </a:extLst>
          </p:cNvPr>
          <p:cNvPicPr>
            <a:picLocks noChangeAspect="1"/>
          </p:cNvPicPr>
          <p:nvPr/>
        </p:nvPicPr>
        <p:blipFill>
          <a:blip r:embed="rId7"/>
          <a:stretch>
            <a:fillRect/>
          </a:stretch>
        </p:blipFill>
        <p:spPr>
          <a:xfrm>
            <a:off x="2776587" y="4026481"/>
            <a:ext cx="319993" cy="149996"/>
          </a:xfrm>
          <a:prstGeom prst="rect">
            <a:avLst/>
          </a:prstGeom>
        </p:spPr>
      </p:pic>
      <p:sp>
        <p:nvSpPr>
          <p:cNvPr id="17" name="文本框 16">
            <a:extLst>
              <a:ext uri="{FF2B5EF4-FFF2-40B4-BE49-F238E27FC236}">
                <a16:creationId xmlns:a16="http://schemas.microsoft.com/office/drawing/2014/main" id="{28CC9471-C755-457D-BA46-A59107909204}"/>
              </a:ext>
            </a:extLst>
          </p:cNvPr>
          <p:cNvSpPr txBox="1"/>
          <p:nvPr/>
        </p:nvSpPr>
        <p:spPr>
          <a:xfrm>
            <a:off x="2478502" y="3833238"/>
            <a:ext cx="356188"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a</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027999E0-0D57-490E-BAAB-8C4AD46136DE}"/>
              </a:ext>
            </a:extLst>
          </p:cNvPr>
          <p:cNvSpPr txBox="1"/>
          <p:nvPr/>
        </p:nvSpPr>
        <p:spPr>
          <a:xfrm>
            <a:off x="7261531" y="2941698"/>
            <a:ext cx="715260" cy="461665"/>
          </a:xfrm>
          <a:prstGeom prst="rect">
            <a:avLst/>
          </a:prstGeom>
          <a:noFill/>
        </p:spPr>
        <p:txBody>
          <a:bodyPr wrap="none" rtlCol="0">
            <a:spAutoFit/>
          </a:bodyPr>
          <a:lstStyle/>
          <a:p>
            <a:r>
              <a:rPr lang="en-US" altLang="zh-CN" sz="2400" b="1" dirty="0">
                <a:solidFill>
                  <a:schemeClr val="bg1">
                    <a:alpha val="70000"/>
                  </a:schemeClr>
                </a:solidFill>
                <a:latin typeface="Arial" panose="020B0604020202020204" pitchFamily="34" charset="0"/>
                <a:cs typeface="Arial" panose="020B0604020202020204" pitchFamily="34" charset="0"/>
              </a:rPr>
              <a:t>IVC</a:t>
            </a:r>
            <a:endParaRPr lang="zh-CN" altLang="en-US" sz="2400" b="1" dirty="0">
              <a:solidFill>
                <a:schemeClr val="bg1">
                  <a:alpha val="70000"/>
                </a:schemeClr>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7C886B6B-266F-4217-8CCC-C515258D68D4}"/>
              </a:ext>
            </a:extLst>
          </p:cNvPr>
          <p:cNvSpPr txBox="1"/>
          <p:nvPr/>
        </p:nvSpPr>
        <p:spPr>
          <a:xfrm>
            <a:off x="6152600" y="3851121"/>
            <a:ext cx="407484" cy="461665"/>
          </a:xfrm>
          <a:prstGeom prst="rect">
            <a:avLst/>
          </a:prstGeom>
          <a:noFill/>
        </p:spPr>
        <p:txBody>
          <a:bodyPr wrap="none" rtlCol="0">
            <a:spAutoFit/>
          </a:bodyPr>
          <a:lstStyle/>
          <a:p>
            <a:r>
              <a:rPr lang="en-US" altLang="zh-CN" sz="2400" b="1" dirty="0">
                <a:solidFill>
                  <a:schemeClr val="bg1"/>
                </a:solidFill>
                <a:latin typeface="Arial" panose="020B0604020202020204" pitchFamily="34" charset="0"/>
                <a:cs typeface="Arial" panose="020B0604020202020204" pitchFamily="34" charset="0"/>
              </a:rPr>
              <a:t>U</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41406E92-16B7-4497-B456-F1D5D7A5429B}"/>
              </a:ext>
            </a:extLst>
          </p:cNvPr>
          <p:cNvSpPr txBox="1"/>
          <p:nvPr/>
        </p:nvSpPr>
        <p:spPr>
          <a:xfrm rot="16870636">
            <a:off x="7933533" y="3059835"/>
            <a:ext cx="715260" cy="461665"/>
          </a:xfrm>
          <a:prstGeom prst="rect">
            <a:avLst/>
          </a:prstGeom>
          <a:noFill/>
        </p:spPr>
        <p:txBody>
          <a:bodyPr wrap="none" rtlCol="0">
            <a:spAutoFit/>
          </a:bodyPr>
          <a:lstStyle/>
          <a:p>
            <a:r>
              <a:rPr lang="en-US" altLang="zh-CN" sz="2400" b="1" dirty="0">
                <a:solidFill>
                  <a:schemeClr val="bg1">
                    <a:alpha val="70000"/>
                  </a:schemeClr>
                </a:solidFill>
                <a:latin typeface="Arial" panose="020B0604020202020204" pitchFamily="34" charset="0"/>
                <a:cs typeface="Arial" panose="020B0604020202020204" pitchFamily="34" charset="0"/>
              </a:rPr>
              <a:t>CIA</a:t>
            </a:r>
            <a:endParaRPr lang="zh-CN" altLang="en-US" sz="2400" b="1" dirty="0">
              <a:solidFill>
                <a:schemeClr val="bg1">
                  <a:alpha val="70000"/>
                </a:schemeClr>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5C991E9D-B2E2-4C0C-9980-AB652352131B}"/>
              </a:ext>
            </a:extLst>
          </p:cNvPr>
          <p:cNvSpPr txBox="1"/>
          <p:nvPr/>
        </p:nvSpPr>
        <p:spPr>
          <a:xfrm rot="16926250">
            <a:off x="4197676" y="6972232"/>
            <a:ext cx="582211" cy="369332"/>
          </a:xfrm>
          <a:prstGeom prst="rect">
            <a:avLst/>
          </a:prstGeom>
          <a:noFill/>
        </p:spPr>
        <p:txBody>
          <a:bodyPr wrap="none" rtlCol="0">
            <a:spAutoFit/>
          </a:bodyPr>
          <a:lstStyle/>
          <a:p>
            <a:r>
              <a:rPr lang="en-US" altLang="zh-CN" b="1" dirty="0">
                <a:solidFill>
                  <a:schemeClr val="bg1">
                    <a:alpha val="70000"/>
                  </a:schemeClr>
                </a:solidFill>
                <a:latin typeface="Arial" panose="020B0604020202020204" pitchFamily="34" charset="0"/>
                <a:cs typeface="Arial" panose="020B0604020202020204" pitchFamily="34" charset="0"/>
              </a:rPr>
              <a:t>CIA</a:t>
            </a:r>
            <a:endParaRPr lang="zh-CN" altLang="en-US" b="1" dirty="0">
              <a:solidFill>
                <a:schemeClr val="bg1">
                  <a:alpha val="7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808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3A8F8ED-C11B-439F-8A97-A3B12B0B857F}"/>
              </a:ext>
            </a:extLst>
          </p:cNvPr>
          <p:cNvGrpSpPr/>
          <p:nvPr/>
        </p:nvGrpSpPr>
        <p:grpSpPr>
          <a:xfrm>
            <a:off x="620616" y="2086708"/>
            <a:ext cx="8804738" cy="5988007"/>
            <a:chOff x="-1128542" y="594108"/>
            <a:chExt cx="14130157" cy="9609766"/>
          </a:xfrm>
        </p:grpSpPr>
        <p:grpSp>
          <p:nvGrpSpPr>
            <p:cNvPr id="2" name="组合 1">
              <a:extLst>
                <a:ext uri="{FF2B5EF4-FFF2-40B4-BE49-F238E27FC236}">
                  <a16:creationId xmlns:a16="http://schemas.microsoft.com/office/drawing/2014/main" id="{E276B748-8581-42E5-8D45-DAACE9A47023}"/>
                </a:ext>
              </a:extLst>
            </p:cNvPr>
            <p:cNvGrpSpPr/>
            <p:nvPr/>
          </p:nvGrpSpPr>
          <p:grpSpPr>
            <a:xfrm>
              <a:off x="-1128542" y="594108"/>
              <a:ext cx="14130157" cy="9609766"/>
              <a:chOff x="-1128542" y="594108"/>
              <a:chExt cx="14130157" cy="9609766"/>
            </a:xfrm>
          </p:grpSpPr>
          <p:pic>
            <p:nvPicPr>
              <p:cNvPr id="4" name="图片 3">
                <a:extLst>
                  <a:ext uri="{FF2B5EF4-FFF2-40B4-BE49-F238E27FC236}">
                    <a16:creationId xmlns:a16="http://schemas.microsoft.com/office/drawing/2014/main" id="{50715AC2-BFC2-4461-9279-4FFEDB7F4348}"/>
                  </a:ext>
                </a:extLst>
              </p:cNvPr>
              <p:cNvPicPr>
                <a:picLocks noChangeAspect="1"/>
              </p:cNvPicPr>
              <p:nvPr/>
            </p:nvPicPr>
            <p:blipFill rotWithShape="1">
              <a:blip r:embed="rId3"/>
              <a:srcRect r="38233"/>
              <a:stretch/>
            </p:blipFill>
            <p:spPr>
              <a:xfrm>
                <a:off x="-1128542" y="595888"/>
                <a:ext cx="9453012" cy="9607986"/>
              </a:xfrm>
              <a:prstGeom prst="rect">
                <a:avLst/>
              </a:prstGeom>
            </p:spPr>
          </p:pic>
          <p:pic>
            <p:nvPicPr>
              <p:cNvPr id="5" name="图片 4">
                <a:extLst>
                  <a:ext uri="{FF2B5EF4-FFF2-40B4-BE49-F238E27FC236}">
                    <a16:creationId xmlns:a16="http://schemas.microsoft.com/office/drawing/2014/main" id="{C4E2D990-6171-4F62-9243-EA863A3AD8F5}"/>
                  </a:ext>
                </a:extLst>
              </p:cNvPr>
              <p:cNvPicPr>
                <a:picLocks noChangeAspect="1"/>
              </p:cNvPicPr>
              <p:nvPr/>
            </p:nvPicPr>
            <p:blipFill rotWithShape="1">
              <a:blip r:embed="rId4"/>
              <a:srcRect l="-18" t="10269" r="1602" b="4141"/>
              <a:stretch/>
            </p:blipFill>
            <p:spPr>
              <a:xfrm>
                <a:off x="8524239" y="5237610"/>
                <a:ext cx="4477375" cy="4966264"/>
              </a:xfrm>
              <a:prstGeom prst="rect">
                <a:avLst/>
              </a:prstGeom>
            </p:spPr>
          </p:pic>
          <p:pic>
            <p:nvPicPr>
              <p:cNvPr id="6" name="图片 5">
                <a:extLst>
                  <a:ext uri="{FF2B5EF4-FFF2-40B4-BE49-F238E27FC236}">
                    <a16:creationId xmlns:a16="http://schemas.microsoft.com/office/drawing/2014/main" id="{680F6D9B-C356-48AB-BB8B-89F1AB4902D2}"/>
                  </a:ext>
                </a:extLst>
              </p:cNvPr>
              <p:cNvPicPr>
                <a:picLocks noChangeAspect="1"/>
              </p:cNvPicPr>
              <p:nvPr/>
            </p:nvPicPr>
            <p:blipFill rotWithShape="1">
              <a:blip r:embed="rId5"/>
              <a:srcRect l="20375" t="15588" r="11983" b="27204"/>
              <a:stretch/>
            </p:blipFill>
            <p:spPr>
              <a:xfrm>
                <a:off x="8524239" y="594108"/>
                <a:ext cx="4477376" cy="4521582"/>
              </a:xfrm>
              <a:prstGeom prst="rect">
                <a:avLst/>
              </a:prstGeom>
            </p:spPr>
          </p:pic>
        </p:grpSp>
        <p:sp>
          <p:nvSpPr>
            <p:cNvPr id="7" name="文本框 6">
              <a:extLst>
                <a:ext uri="{FF2B5EF4-FFF2-40B4-BE49-F238E27FC236}">
                  <a16:creationId xmlns:a16="http://schemas.microsoft.com/office/drawing/2014/main" id="{A7E818ED-9FC5-4A79-B421-F0874D43E3EE}"/>
                </a:ext>
              </a:extLst>
            </p:cNvPr>
            <p:cNvSpPr txBox="1"/>
            <p:nvPr/>
          </p:nvSpPr>
          <p:spPr>
            <a:xfrm>
              <a:off x="-1128542" y="594108"/>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A</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4F46D841-6FBC-4DF9-A88B-CB1086038956}"/>
                </a:ext>
              </a:extLst>
            </p:cNvPr>
            <p:cNvSpPr txBox="1"/>
            <p:nvPr/>
          </p:nvSpPr>
          <p:spPr>
            <a:xfrm>
              <a:off x="8524239" y="594108"/>
              <a:ext cx="444352" cy="523220"/>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B</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3C2C7E28-AD9A-42FB-86A3-94E26AF8FFB2}"/>
                </a:ext>
              </a:extLst>
            </p:cNvPr>
            <p:cNvSpPr txBox="1"/>
            <p:nvPr/>
          </p:nvSpPr>
          <p:spPr>
            <a:xfrm>
              <a:off x="8521033" y="5237610"/>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C</a:t>
              </a:r>
              <a:endParaRPr lang="zh-CN" altLang="en-US" sz="2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7402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15AC2-BFC2-4461-9279-4FFEDB7F4348}"/>
              </a:ext>
            </a:extLst>
          </p:cNvPr>
          <p:cNvPicPr>
            <a:picLocks noChangeAspect="1"/>
          </p:cNvPicPr>
          <p:nvPr/>
        </p:nvPicPr>
        <p:blipFill>
          <a:blip r:embed="rId3"/>
          <a:stretch>
            <a:fillRect/>
          </a:stretch>
        </p:blipFill>
        <p:spPr>
          <a:xfrm>
            <a:off x="1920" y="692659"/>
            <a:ext cx="4549422" cy="2856089"/>
          </a:xfrm>
          <a:prstGeom prst="rect">
            <a:avLst/>
          </a:prstGeom>
        </p:spPr>
      </p:pic>
      <p:pic>
        <p:nvPicPr>
          <p:cNvPr id="5" name="图片 4">
            <a:extLst>
              <a:ext uri="{FF2B5EF4-FFF2-40B4-BE49-F238E27FC236}">
                <a16:creationId xmlns:a16="http://schemas.microsoft.com/office/drawing/2014/main" id="{C4E2D990-6171-4F62-9243-EA863A3AD8F5}"/>
              </a:ext>
            </a:extLst>
          </p:cNvPr>
          <p:cNvPicPr>
            <a:picLocks noChangeAspect="1"/>
          </p:cNvPicPr>
          <p:nvPr/>
        </p:nvPicPr>
        <p:blipFill rotWithShape="1">
          <a:blip r:embed="rId4"/>
          <a:srcRect/>
          <a:stretch/>
        </p:blipFill>
        <p:spPr>
          <a:xfrm>
            <a:off x="1920" y="3569547"/>
            <a:ext cx="4549422" cy="5802489"/>
          </a:xfrm>
          <a:prstGeom prst="rect">
            <a:avLst/>
          </a:prstGeom>
        </p:spPr>
      </p:pic>
      <p:pic>
        <p:nvPicPr>
          <p:cNvPr id="6" name="图片 5">
            <a:extLst>
              <a:ext uri="{FF2B5EF4-FFF2-40B4-BE49-F238E27FC236}">
                <a16:creationId xmlns:a16="http://schemas.microsoft.com/office/drawing/2014/main" id="{680F6D9B-C356-48AB-BB8B-89F1AB4902D2}"/>
              </a:ext>
            </a:extLst>
          </p:cNvPr>
          <p:cNvPicPr>
            <a:picLocks noChangeAspect="1"/>
          </p:cNvPicPr>
          <p:nvPr/>
        </p:nvPicPr>
        <p:blipFill>
          <a:blip r:embed="rId5"/>
          <a:stretch>
            <a:fillRect/>
          </a:stretch>
        </p:blipFill>
        <p:spPr>
          <a:xfrm>
            <a:off x="4591982" y="690880"/>
            <a:ext cx="7270044" cy="8681156"/>
          </a:xfrm>
          <a:prstGeom prst="rect">
            <a:avLst/>
          </a:prstGeom>
        </p:spPr>
      </p:pic>
      <p:sp>
        <p:nvSpPr>
          <p:cNvPr id="7" name="文本框 6">
            <a:extLst>
              <a:ext uri="{FF2B5EF4-FFF2-40B4-BE49-F238E27FC236}">
                <a16:creationId xmlns:a16="http://schemas.microsoft.com/office/drawing/2014/main" id="{A7E818ED-9FC5-4A79-B421-F0874D43E3EE}"/>
              </a:ext>
            </a:extLst>
          </p:cNvPr>
          <p:cNvSpPr txBox="1"/>
          <p:nvPr/>
        </p:nvSpPr>
        <p:spPr>
          <a:xfrm>
            <a:off x="0" y="690880"/>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A</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4F46D841-6FBC-4DF9-A88B-CB1086038956}"/>
              </a:ext>
            </a:extLst>
          </p:cNvPr>
          <p:cNvSpPr txBox="1"/>
          <p:nvPr/>
        </p:nvSpPr>
        <p:spPr>
          <a:xfrm>
            <a:off x="4604457" y="690880"/>
            <a:ext cx="444352" cy="523220"/>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B</a:t>
            </a:r>
            <a:endParaRPr lang="zh-CN" altLang="en-US" sz="2800" b="1" dirty="0">
              <a:solidFill>
                <a:schemeClr val="bg1"/>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3C2C7E28-AD9A-42FB-86A3-94E26AF8FFB2}"/>
              </a:ext>
            </a:extLst>
          </p:cNvPr>
          <p:cNvSpPr txBox="1"/>
          <p:nvPr/>
        </p:nvSpPr>
        <p:spPr>
          <a:xfrm>
            <a:off x="0" y="3583473"/>
            <a:ext cx="447558" cy="528606"/>
          </a:xfrm>
          <a:prstGeom prst="rect">
            <a:avLst/>
          </a:prstGeom>
          <a:noFill/>
        </p:spPr>
        <p:txBody>
          <a:bodyPr wrap="none" rtlCol="0">
            <a:spAutoFit/>
          </a:bodyPr>
          <a:lstStyle/>
          <a:p>
            <a:r>
              <a:rPr lang="en-US" altLang="zh-CN" sz="2800" b="1" dirty="0">
                <a:solidFill>
                  <a:schemeClr val="bg1"/>
                </a:solidFill>
                <a:latin typeface="Arial" panose="020B0604020202020204" pitchFamily="34" charset="0"/>
                <a:cs typeface="Arial" panose="020B0604020202020204" pitchFamily="34" charset="0"/>
              </a:rPr>
              <a:t>C</a:t>
            </a:r>
            <a:endParaRPr lang="zh-CN" alt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447939"/>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TotalTime>
  <Words>322</Words>
  <Application>Microsoft Office PowerPoint</Application>
  <PresentationFormat>自定义</PresentationFormat>
  <Paragraphs>35</Paragraphs>
  <Slides>4</Slides>
  <Notes>4</Notes>
  <HiddenSlides>1</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4</vt:i4>
      </vt:variant>
    </vt:vector>
  </HeadingPairs>
  <TitlesOfParts>
    <vt:vector size="10" baseType="lpstr">
      <vt:lpstr>等线</vt:lpstr>
      <vt:lpstr>Arial</vt:lpstr>
      <vt:lpstr>Book Antiqua</vt:lpstr>
      <vt:lpstr>Calibri</vt:lpstr>
      <vt:lpstr>Calibri Light</vt:lpstr>
      <vt:lpstr>Office 主题​​</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诚馨 翁</dc:creator>
  <cp:lastModifiedBy>诚馨 翁</cp:lastModifiedBy>
  <cp:revision>15</cp:revision>
  <dcterms:created xsi:type="dcterms:W3CDTF">2021-07-10T10:08:18Z</dcterms:created>
  <dcterms:modified xsi:type="dcterms:W3CDTF">2021-07-10T15:12:37Z</dcterms:modified>
</cp:coreProperties>
</file>