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07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29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74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99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45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76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01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85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99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8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5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C5C1-A703-42B6-BD58-E354C9BA85E2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77B1-CB39-4B7A-AAC2-568B55ABC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57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066D7AB-32D5-4CB7-A9A4-0B673E9DAB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50" t="16543" r="17513" b="12528"/>
          <a:stretch/>
        </p:blipFill>
        <p:spPr>
          <a:xfrm>
            <a:off x="104112" y="1"/>
            <a:ext cx="8944638" cy="685800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2A6430D-4AB5-46EF-AAE0-23C3D9C3D416}"/>
              </a:ext>
            </a:extLst>
          </p:cNvPr>
          <p:cNvSpPr txBox="1"/>
          <p:nvPr/>
        </p:nvSpPr>
        <p:spPr>
          <a:xfrm>
            <a:off x="8421284" y="899971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4/1</a:t>
            </a:r>
            <a:endParaRPr lang="zh-TW" altLang="en-US" sz="825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763358A-23A1-406B-869F-2600CDB957EA}"/>
              </a:ext>
            </a:extLst>
          </p:cNvPr>
          <p:cNvSpPr txBox="1"/>
          <p:nvPr/>
        </p:nvSpPr>
        <p:spPr>
          <a:xfrm>
            <a:off x="8399377" y="1292401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34/3</a:t>
            </a:r>
            <a:endParaRPr lang="zh-TW" altLang="en-US" sz="825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A3B7264-7797-411A-96F9-B035A1DF32CC}"/>
              </a:ext>
            </a:extLst>
          </p:cNvPr>
          <p:cNvSpPr txBox="1"/>
          <p:nvPr/>
        </p:nvSpPr>
        <p:spPr>
          <a:xfrm>
            <a:off x="8405568" y="1044751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55/3</a:t>
            </a:r>
            <a:endParaRPr lang="zh-TW" altLang="en-US" sz="825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EC83D16-1033-45F3-AE49-493D413FCB0C}"/>
              </a:ext>
            </a:extLst>
          </p:cNvPr>
          <p:cNvSpPr txBox="1"/>
          <p:nvPr/>
        </p:nvSpPr>
        <p:spPr>
          <a:xfrm>
            <a:off x="8391280" y="142146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41/3</a:t>
            </a:r>
            <a:endParaRPr lang="zh-TW" altLang="en-US" sz="825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30EA79B-48AE-437C-A522-3CC1D5AA7241}"/>
              </a:ext>
            </a:extLst>
          </p:cNvPr>
          <p:cNvSpPr txBox="1"/>
          <p:nvPr/>
        </p:nvSpPr>
        <p:spPr>
          <a:xfrm>
            <a:off x="8398424" y="1566721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51/3</a:t>
            </a:r>
            <a:endParaRPr lang="zh-TW" altLang="en-US" sz="825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DCED565-F5BB-4ED3-88DD-C5178CB41AB5}"/>
              </a:ext>
            </a:extLst>
          </p:cNvPr>
          <p:cNvSpPr txBox="1"/>
          <p:nvPr/>
        </p:nvSpPr>
        <p:spPr>
          <a:xfrm>
            <a:off x="8390804" y="1822467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75/5</a:t>
            </a:r>
            <a:endParaRPr lang="zh-TW" altLang="en-US" sz="825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802547B-250F-4A95-8284-8616C05783E0}"/>
              </a:ext>
            </a:extLst>
          </p:cNvPr>
          <p:cNvSpPr txBox="1"/>
          <p:nvPr/>
        </p:nvSpPr>
        <p:spPr>
          <a:xfrm>
            <a:off x="8413188" y="2090596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N/A</a:t>
            </a:r>
            <a:endParaRPr lang="zh-TW" altLang="en-US" sz="825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DD87B44-7997-48F8-A878-0A38293368B5}"/>
              </a:ext>
            </a:extLst>
          </p:cNvPr>
          <p:cNvSpPr txBox="1"/>
          <p:nvPr/>
        </p:nvSpPr>
        <p:spPr>
          <a:xfrm>
            <a:off x="8397948" y="2352533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97/5</a:t>
            </a:r>
            <a:endParaRPr lang="zh-TW" altLang="en-US" sz="825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3BB1EE6-3DEE-404A-B633-E6D8CC7C52D8}"/>
              </a:ext>
            </a:extLst>
          </p:cNvPr>
          <p:cNvSpPr txBox="1"/>
          <p:nvPr/>
        </p:nvSpPr>
        <p:spPr>
          <a:xfrm>
            <a:off x="8390328" y="2491598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97/5</a:t>
            </a:r>
            <a:endParaRPr lang="zh-TW" altLang="en-US" sz="825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FD303EC-4BDC-4800-9AD2-DA4A3330ED5B}"/>
              </a:ext>
            </a:extLst>
          </p:cNvPr>
          <p:cNvSpPr txBox="1"/>
          <p:nvPr/>
        </p:nvSpPr>
        <p:spPr>
          <a:xfrm>
            <a:off x="8345084" y="2612089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104/6</a:t>
            </a:r>
            <a:endParaRPr lang="zh-TW" altLang="en-US" sz="825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1B9411B8-CFA2-4D47-BAC8-48F865ABADFD}"/>
              </a:ext>
            </a:extLst>
          </p:cNvPr>
          <p:cNvSpPr txBox="1"/>
          <p:nvPr/>
        </p:nvSpPr>
        <p:spPr>
          <a:xfrm>
            <a:off x="8345560" y="2874503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110/6</a:t>
            </a:r>
            <a:endParaRPr lang="zh-TW" altLang="en-US" sz="825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AC8407B-1146-4CB7-99B0-AD92CF673126}"/>
              </a:ext>
            </a:extLst>
          </p:cNvPr>
          <p:cNvSpPr txBox="1"/>
          <p:nvPr/>
        </p:nvSpPr>
        <p:spPr>
          <a:xfrm>
            <a:off x="8337464" y="312834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117/6</a:t>
            </a:r>
            <a:endParaRPr lang="zh-TW" altLang="en-US" sz="825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D3856EA-3C39-47D4-94A3-AFB6BEA1E7FD}"/>
              </a:ext>
            </a:extLst>
          </p:cNvPr>
          <p:cNvSpPr txBox="1"/>
          <p:nvPr/>
        </p:nvSpPr>
        <p:spPr>
          <a:xfrm>
            <a:off x="8337464" y="326601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123/6</a:t>
            </a:r>
            <a:endParaRPr lang="zh-TW" altLang="en-US" sz="825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FF353854-93F0-4B15-9FF0-B4470F32B44D}"/>
              </a:ext>
            </a:extLst>
          </p:cNvPr>
          <p:cNvSpPr txBox="1"/>
          <p:nvPr/>
        </p:nvSpPr>
        <p:spPr>
          <a:xfrm>
            <a:off x="8322224" y="3398520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266/12</a:t>
            </a:r>
            <a:endParaRPr lang="zh-TW" altLang="en-US" sz="825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CB789CD-33D1-4567-AC9D-A9717E18B234}"/>
              </a:ext>
            </a:extLst>
          </p:cNvPr>
          <p:cNvSpPr txBox="1"/>
          <p:nvPr/>
        </p:nvSpPr>
        <p:spPr>
          <a:xfrm>
            <a:off x="8380327" y="3539348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N/A</a:t>
            </a:r>
            <a:endParaRPr lang="zh-TW" altLang="en-US" sz="825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7ABBAC43-C863-4BB9-AE51-C7830DFB53E5}"/>
              </a:ext>
            </a:extLst>
          </p:cNvPr>
          <p:cNvSpPr txBox="1"/>
          <p:nvPr/>
        </p:nvSpPr>
        <p:spPr>
          <a:xfrm>
            <a:off x="8314604" y="378366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127/6</a:t>
            </a:r>
            <a:endParaRPr lang="zh-TW" altLang="en-US" sz="825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E21EA44A-F809-4DC5-AD57-01C43375CA0A}"/>
              </a:ext>
            </a:extLst>
          </p:cNvPr>
          <p:cNvSpPr txBox="1"/>
          <p:nvPr/>
        </p:nvSpPr>
        <p:spPr>
          <a:xfrm>
            <a:off x="8314604" y="392844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138/7</a:t>
            </a:r>
            <a:endParaRPr lang="zh-TW" altLang="en-US" sz="825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623D3112-293C-44F7-A5DD-F773A2BFA959}"/>
              </a:ext>
            </a:extLst>
          </p:cNvPr>
          <p:cNvSpPr txBox="1"/>
          <p:nvPr/>
        </p:nvSpPr>
        <p:spPr>
          <a:xfrm>
            <a:off x="8314604" y="405798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138/7</a:t>
            </a:r>
            <a:endParaRPr lang="zh-TW" altLang="en-US" sz="825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BD62A3BB-46AE-4198-94E8-A81AAFF16BAF}"/>
              </a:ext>
            </a:extLst>
          </p:cNvPr>
          <p:cNvSpPr txBox="1"/>
          <p:nvPr/>
        </p:nvSpPr>
        <p:spPr>
          <a:xfrm>
            <a:off x="8314604" y="418752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138/7</a:t>
            </a:r>
            <a:endParaRPr lang="zh-TW" altLang="en-US" sz="825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10B86E28-CD6D-4AA7-859A-76C413DD4BB5}"/>
              </a:ext>
            </a:extLst>
          </p:cNvPr>
          <p:cNvSpPr txBox="1"/>
          <p:nvPr/>
        </p:nvSpPr>
        <p:spPr>
          <a:xfrm>
            <a:off x="8306984" y="443898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151/7</a:t>
            </a:r>
            <a:endParaRPr lang="zh-TW" altLang="en-US" sz="825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60B46ABD-33A3-4636-9B0E-3A0FCC0AD6E8}"/>
              </a:ext>
            </a:extLst>
          </p:cNvPr>
          <p:cNvSpPr txBox="1"/>
          <p:nvPr/>
        </p:nvSpPr>
        <p:spPr>
          <a:xfrm>
            <a:off x="8299364" y="457614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151/7</a:t>
            </a:r>
            <a:endParaRPr lang="zh-TW" altLang="en-US" sz="825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0A635A2-D084-4EAC-B91F-D2DCA7E0339E}"/>
              </a:ext>
            </a:extLst>
          </p:cNvPr>
          <p:cNvSpPr txBox="1"/>
          <p:nvPr/>
        </p:nvSpPr>
        <p:spPr>
          <a:xfrm>
            <a:off x="8359848" y="4711876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N/A</a:t>
            </a:r>
            <a:endParaRPr lang="zh-TW" altLang="en-US" sz="825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BBE547D-EDF1-4DFD-BC85-E4339174032E}"/>
              </a:ext>
            </a:extLst>
          </p:cNvPr>
          <p:cNvSpPr txBox="1"/>
          <p:nvPr/>
        </p:nvSpPr>
        <p:spPr>
          <a:xfrm>
            <a:off x="8352228" y="4970956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N/A</a:t>
            </a:r>
            <a:endParaRPr lang="zh-TW" altLang="en-US" sz="825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8D1D7A14-A9FE-4C41-B9CA-A131A888BDD3}"/>
              </a:ext>
            </a:extLst>
          </p:cNvPr>
          <p:cNvSpPr txBox="1"/>
          <p:nvPr/>
        </p:nvSpPr>
        <p:spPr>
          <a:xfrm>
            <a:off x="8314604" y="510954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186/8</a:t>
            </a:r>
            <a:endParaRPr lang="zh-TW" altLang="en-US" sz="825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24202D1E-5F86-43AA-8F23-6937AD38E1DD}"/>
              </a:ext>
            </a:extLst>
          </p:cNvPr>
          <p:cNvSpPr txBox="1"/>
          <p:nvPr/>
        </p:nvSpPr>
        <p:spPr>
          <a:xfrm>
            <a:off x="8314604" y="523908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189/8</a:t>
            </a:r>
            <a:endParaRPr lang="zh-TW" altLang="en-US" sz="825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3BF9E55-A85F-4326-B3D4-AFA763B57BDA}"/>
              </a:ext>
            </a:extLst>
          </p:cNvPr>
          <p:cNvSpPr txBox="1"/>
          <p:nvPr/>
        </p:nvSpPr>
        <p:spPr>
          <a:xfrm>
            <a:off x="8314604" y="536862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192/9</a:t>
            </a:r>
            <a:endParaRPr lang="zh-TW" altLang="en-US" sz="825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B86AC0B-97BF-4D6F-A569-1AD6AE5DD0A5}"/>
              </a:ext>
            </a:extLst>
          </p:cNvPr>
          <p:cNvSpPr txBox="1"/>
          <p:nvPr/>
        </p:nvSpPr>
        <p:spPr>
          <a:xfrm>
            <a:off x="8322224" y="562770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197/9</a:t>
            </a:r>
            <a:endParaRPr lang="zh-TW" altLang="en-US" sz="825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CED53CD6-E92E-4599-BDAB-52544712335C}"/>
              </a:ext>
            </a:extLst>
          </p:cNvPr>
          <p:cNvSpPr txBox="1"/>
          <p:nvPr/>
        </p:nvSpPr>
        <p:spPr>
          <a:xfrm>
            <a:off x="8314604" y="587916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258/12</a:t>
            </a:r>
            <a:endParaRPr lang="zh-TW" altLang="en-US" sz="825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FD9FCA93-82F1-45D8-BAEF-42DCE52FEED2}"/>
              </a:ext>
            </a:extLst>
          </p:cNvPr>
          <p:cNvSpPr txBox="1"/>
          <p:nvPr/>
        </p:nvSpPr>
        <p:spPr>
          <a:xfrm>
            <a:off x="8322224" y="6145864"/>
            <a:ext cx="54439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261/12</a:t>
            </a:r>
            <a:endParaRPr lang="zh-TW" altLang="en-US" sz="825" dirty="0"/>
          </a:p>
        </p:txBody>
      </p:sp>
    </p:spTree>
    <p:extLst>
      <p:ext uri="{BB962C8B-B14F-4D97-AF65-F5344CB8AC3E}">
        <p14:creationId xmlns:p14="http://schemas.microsoft.com/office/powerpoint/2010/main" val="76997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37</Words>
  <Application>Microsoft Office PowerPoint</Application>
  <PresentationFormat>如螢幕大小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dr</dc:creator>
  <cp:lastModifiedBy>dr</cp:lastModifiedBy>
  <cp:revision>5</cp:revision>
  <dcterms:created xsi:type="dcterms:W3CDTF">2022-02-11T08:20:44Z</dcterms:created>
  <dcterms:modified xsi:type="dcterms:W3CDTF">2022-02-11T09:11:30Z</dcterms:modified>
</cp:coreProperties>
</file>