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82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143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0014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89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82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39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96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19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433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5081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0BC44-3A5E-4CC6-A697-7AF413C10731}" type="datetimeFigureOut">
              <a:rPr lang="it-IT" smtClean="0"/>
              <a:t>10/04/2016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689F-A10E-446F-9908-0D38541876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83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54" y="412377"/>
            <a:ext cx="10319737" cy="580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4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15" y="430306"/>
            <a:ext cx="9944962" cy="559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610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Lesley De Pietri</dc:creator>
  <cp:lastModifiedBy>Lesley De Pietri</cp:lastModifiedBy>
  <cp:revision>1</cp:revision>
  <dcterms:created xsi:type="dcterms:W3CDTF">2016-04-10T08:54:54Z</dcterms:created>
  <dcterms:modified xsi:type="dcterms:W3CDTF">2016-04-10T08:55:28Z</dcterms:modified>
</cp:coreProperties>
</file>