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4" r:id="rId3"/>
    <p:sldId id="266" r:id="rId4"/>
    <p:sldId id="267" r:id="rId5"/>
    <p:sldId id="268" r:id="rId6"/>
    <p:sldId id="270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797C9-2D28-4315-8FFE-BD120E38D0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209D8-1905-44DE-988E-4BDFD8409A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61ED-0314-48F9-A4F1-F21F9308DD5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AE96-977B-4A5C-A7FE-747952F8B1C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77B-13FF-46BA-9541-29CADEEFC6A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74A-BCC1-4B97-9490-D0BB9E8137D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B493-8B44-44FE-8005-C8B13562F7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00A6-3067-4754-BC08-73B70E3EBE4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ED1C-6183-4552-B3A5-936F9D89FCE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156-A8FF-4789-9161-D0FAF09437D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5AA-FEFF-4236-893B-42621887B847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FD43-8AEB-41B8-BDCA-D952BC06B7A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2FB5-1268-451D-A8A3-8FBE0FAFBFF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A32E-0A03-441B-B3E9-8DC6BF4749B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tiff"/><Relationship Id="rId7" Type="http://schemas.openxmlformats.org/officeDocument/2006/relationships/image" Target="../media/image7.tiff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tiff"/><Relationship Id="rId1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tiff"/><Relationship Id="rId1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tif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tiff"/><Relationship Id="rId8" Type="http://schemas.openxmlformats.org/officeDocument/2006/relationships/image" Target="../media/image24.tiff"/><Relationship Id="rId7" Type="http://schemas.openxmlformats.org/officeDocument/2006/relationships/image" Target="../media/image23.tiff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3" Type="http://schemas.openxmlformats.org/officeDocument/2006/relationships/slideLayout" Target="../slideLayouts/slideLayout7.xml"/><Relationship Id="rId42" Type="http://schemas.openxmlformats.org/officeDocument/2006/relationships/image" Target="../media/image58.tiff"/><Relationship Id="rId41" Type="http://schemas.openxmlformats.org/officeDocument/2006/relationships/image" Target="../media/image57.tiff"/><Relationship Id="rId40" Type="http://schemas.openxmlformats.org/officeDocument/2006/relationships/image" Target="../media/image56.tiff"/><Relationship Id="rId4" Type="http://schemas.openxmlformats.org/officeDocument/2006/relationships/image" Target="../media/image20.tiff"/><Relationship Id="rId39" Type="http://schemas.openxmlformats.org/officeDocument/2006/relationships/image" Target="../media/image55.tiff"/><Relationship Id="rId38" Type="http://schemas.openxmlformats.org/officeDocument/2006/relationships/image" Target="../media/image54.tiff"/><Relationship Id="rId37" Type="http://schemas.openxmlformats.org/officeDocument/2006/relationships/image" Target="../media/image53.tiff"/><Relationship Id="rId36" Type="http://schemas.openxmlformats.org/officeDocument/2006/relationships/image" Target="../media/image52.tiff"/><Relationship Id="rId35" Type="http://schemas.openxmlformats.org/officeDocument/2006/relationships/image" Target="../media/image51.tiff"/><Relationship Id="rId34" Type="http://schemas.openxmlformats.org/officeDocument/2006/relationships/image" Target="../media/image50.tiff"/><Relationship Id="rId33" Type="http://schemas.openxmlformats.org/officeDocument/2006/relationships/image" Target="../media/image49.tiff"/><Relationship Id="rId32" Type="http://schemas.openxmlformats.org/officeDocument/2006/relationships/image" Target="../media/image48.tiff"/><Relationship Id="rId31" Type="http://schemas.openxmlformats.org/officeDocument/2006/relationships/image" Target="../media/image47.tiff"/><Relationship Id="rId30" Type="http://schemas.openxmlformats.org/officeDocument/2006/relationships/image" Target="../media/image46.tiff"/><Relationship Id="rId3" Type="http://schemas.openxmlformats.org/officeDocument/2006/relationships/image" Target="../media/image19.tiff"/><Relationship Id="rId29" Type="http://schemas.openxmlformats.org/officeDocument/2006/relationships/image" Target="../media/image45.tiff"/><Relationship Id="rId28" Type="http://schemas.openxmlformats.org/officeDocument/2006/relationships/image" Target="../media/image44.tiff"/><Relationship Id="rId27" Type="http://schemas.openxmlformats.org/officeDocument/2006/relationships/image" Target="../media/image43.tiff"/><Relationship Id="rId26" Type="http://schemas.openxmlformats.org/officeDocument/2006/relationships/image" Target="../media/image42.tiff"/><Relationship Id="rId25" Type="http://schemas.openxmlformats.org/officeDocument/2006/relationships/image" Target="../media/image41.tiff"/><Relationship Id="rId24" Type="http://schemas.openxmlformats.org/officeDocument/2006/relationships/image" Target="../media/image40.tiff"/><Relationship Id="rId23" Type="http://schemas.openxmlformats.org/officeDocument/2006/relationships/image" Target="../media/image39.tiff"/><Relationship Id="rId22" Type="http://schemas.openxmlformats.org/officeDocument/2006/relationships/image" Target="../media/image38.tiff"/><Relationship Id="rId21" Type="http://schemas.openxmlformats.org/officeDocument/2006/relationships/image" Target="../media/image37.tiff"/><Relationship Id="rId20" Type="http://schemas.openxmlformats.org/officeDocument/2006/relationships/image" Target="../media/image36.tiff"/><Relationship Id="rId2" Type="http://schemas.openxmlformats.org/officeDocument/2006/relationships/image" Target="../media/image18.tiff"/><Relationship Id="rId19" Type="http://schemas.openxmlformats.org/officeDocument/2006/relationships/image" Target="../media/image35.tiff"/><Relationship Id="rId18" Type="http://schemas.openxmlformats.org/officeDocument/2006/relationships/image" Target="../media/image34.tiff"/><Relationship Id="rId17" Type="http://schemas.openxmlformats.org/officeDocument/2006/relationships/image" Target="../media/image33.tiff"/><Relationship Id="rId16" Type="http://schemas.openxmlformats.org/officeDocument/2006/relationships/image" Target="../media/image32.tiff"/><Relationship Id="rId15" Type="http://schemas.openxmlformats.org/officeDocument/2006/relationships/image" Target="../media/image31.tiff"/><Relationship Id="rId14" Type="http://schemas.openxmlformats.org/officeDocument/2006/relationships/image" Target="../media/image30.tiff"/><Relationship Id="rId13" Type="http://schemas.openxmlformats.org/officeDocument/2006/relationships/image" Target="../media/image29.tiff"/><Relationship Id="rId12" Type="http://schemas.openxmlformats.org/officeDocument/2006/relationships/image" Target="../media/image28.tiff"/><Relationship Id="rId11" Type="http://schemas.openxmlformats.org/officeDocument/2006/relationships/image" Target="../media/image27.tiff"/><Relationship Id="rId10" Type="http://schemas.openxmlformats.org/officeDocument/2006/relationships/image" Target="../media/image26.tiff"/><Relationship Id="rId1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4.tiff"/><Relationship Id="rId5" Type="http://schemas.openxmlformats.org/officeDocument/2006/relationships/image" Target="../media/image63.tiff"/><Relationship Id="rId4" Type="http://schemas.openxmlformats.org/officeDocument/2006/relationships/image" Target="../media/image62.tiff"/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image" Target="../media/image59.tif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tiff"/><Relationship Id="rId8" Type="http://schemas.openxmlformats.org/officeDocument/2006/relationships/image" Target="../media/image72.tiff"/><Relationship Id="rId7" Type="http://schemas.openxmlformats.org/officeDocument/2006/relationships/image" Target="../media/image71.tiff"/><Relationship Id="rId6" Type="http://schemas.openxmlformats.org/officeDocument/2006/relationships/image" Target="../media/image70.tiff"/><Relationship Id="rId5" Type="http://schemas.openxmlformats.org/officeDocument/2006/relationships/image" Target="../media/image69.tiff"/><Relationship Id="rId4" Type="http://schemas.openxmlformats.org/officeDocument/2006/relationships/image" Target="../media/image68.tiff"/><Relationship Id="rId3" Type="http://schemas.openxmlformats.org/officeDocument/2006/relationships/image" Target="../media/image67.tiff"/><Relationship Id="rId2" Type="http://schemas.openxmlformats.org/officeDocument/2006/relationships/image" Target="../media/image66.tiff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6.tiff"/><Relationship Id="rId11" Type="http://schemas.openxmlformats.org/officeDocument/2006/relationships/image" Target="../media/image75.tiff"/><Relationship Id="rId10" Type="http://schemas.openxmlformats.org/officeDocument/2006/relationships/image" Target="../media/image74.tiff"/><Relationship Id="rId1" Type="http://schemas.openxmlformats.org/officeDocument/2006/relationships/image" Target="../media/image6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21837" b="20334"/>
          <a:stretch>
            <a:fillRect/>
          </a:stretch>
        </p:blipFill>
        <p:spPr>
          <a:xfrm>
            <a:off x="2089252" y="3061148"/>
            <a:ext cx="3086064" cy="233164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805765" y="6165700"/>
            <a:ext cx="386235" cy="365125"/>
          </a:xfrm>
        </p:spPr>
        <p:txBody>
          <a:bodyPr/>
          <a:lstStyle/>
          <a:p>
            <a:fld id="{13B3F6AC-C47E-4482-A252-F681ECA770D4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t="20659" r="15586" b="40998"/>
          <a:stretch>
            <a:fillRect/>
          </a:stretch>
        </p:blipFill>
        <p:spPr>
          <a:xfrm>
            <a:off x="2342089" y="822673"/>
            <a:ext cx="2671713" cy="11572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6577" y="121966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GRP78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3469" y="473005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图片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27975" r="22564" b="43374"/>
          <a:stretch>
            <a:fillRect/>
          </a:stretch>
        </p:blipFill>
        <p:spPr>
          <a:xfrm>
            <a:off x="2327632" y="2277060"/>
            <a:ext cx="2671713" cy="11592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11582" y="1980952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5331" y="2583269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CNX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6802" y="397716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CHOP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05060" y="344498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97378" y="5796368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β-actin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pic>
        <p:nvPicPr>
          <p:cNvPr id="40" name="图片 3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31279" r="20679" b="46791"/>
          <a:stretch>
            <a:fillRect/>
          </a:stretch>
        </p:blipFill>
        <p:spPr>
          <a:xfrm>
            <a:off x="2354747" y="5309784"/>
            <a:ext cx="2671200" cy="115920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3150584" y="502701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4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66577" y="473005"/>
            <a:ext cx="4468994" cy="60851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856745" y="2029122"/>
            <a:ext cx="447882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48" idx="3"/>
          </p:cNvCxnSpPr>
          <p:nvPr/>
        </p:nvCxnSpPr>
        <p:spPr>
          <a:xfrm>
            <a:off x="867156" y="3501438"/>
            <a:ext cx="4468415" cy="141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77085" y="5027014"/>
            <a:ext cx="446899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866577" y="63400"/>
            <a:ext cx="457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Book Antiqua" panose="02040602050305030304" pitchFamily="18" charset="0"/>
              </a:rPr>
              <a:t>uncropped membranes of Fig 1A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56" name="文本框 95"/>
          <p:cNvSpPr txBox="1"/>
          <p:nvPr/>
        </p:nvSpPr>
        <p:spPr>
          <a:xfrm>
            <a:off x="9829216" y="6599398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82186" y="3751868"/>
            <a:ext cx="1443761" cy="716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6401745" y="1202529"/>
            <a:ext cx="123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FAM134B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588412" y="458882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5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576525" y="1966829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6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6350274" y="2569146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ATG12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401745" y="3963041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LC3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8590982" y="3467166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7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462321" y="5782245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β-actin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8615527" y="5012891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8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291074" y="458882"/>
            <a:ext cx="4570902" cy="6085111"/>
            <a:chOff x="856745" y="473005"/>
            <a:chExt cx="10479089" cy="6085111"/>
          </a:xfrm>
        </p:grpSpPr>
        <p:sp>
          <p:nvSpPr>
            <p:cNvPr id="97" name="矩形 96"/>
            <p:cNvSpPr/>
            <p:nvPr/>
          </p:nvSpPr>
          <p:spPr>
            <a:xfrm>
              <a:off x="866577" y="473005"/>
              <a:ext cx="10458846" cy="60851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856745" y="2029122"/>
              <a:ext cx="104686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867156" y="3501438"/>
              <a:ext cx="104686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866577" y="5059850"/>
              <a:ext cx="104686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文本框 100"/>
          <p:cNvSpPr txBox="1"/>
          <p:nvPr/>
        </p:nvSpPr>
        <p:spPr>
          <a:xfrm>
            <a:off x="6330076" y="39086"/>
            <a:ext cx="457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Book Antiqua" panose="02040602050305030304" pitchFamily="18" charset="0"/>
              </a:rPr>
              <a:t>uncropped membranes of Fig 1</a:t>
            </a:r>
            <a:r>
              <a:rPr lang="en-US" altLang="zh-CN" dirty="0">
                <a:latin typeface="Book Antiqua" panose="02040602050305030304" pitchFamily="18" charset="0"/>
              </a:rPr>
              <a:t>C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pic>
        <p:nvPicPr>
          <p:cNvPr id="102" name="图片 10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7100" b="30687"/>
          <a:stretch>
            <a:fillRect/>
          </a:stretch>
        </p:blipFill>
        <p:spPr>
          <a:xfrm>
            <a:off x="7793088" y="730833"/>
            <a:ext cx="2671200" cy="1159200"/>
          </a:xfrm>
          <a:prstGeom prst="rect">
            <a:avLst/>
          </a:prstGeom>
        </p:spPr>
      </p:pic>
      <p:pic>
        <p:nvPicPr>
          <p:cNvPr id="103" name="图片 10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27337" r="14753" b="32070"/>
          <a:stretch>
            <a:fillRect/>
          </a:stretch>
        </p:blipFill>
        <p:spPr>
          <a:xfrm>
            <a:off x="7793088" y="2257937"/>
            <a:ext cx="2671200" cy="1159200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t="23232" r="11088" b="32901"/>
          <a:stretch>
            <a:fillRect/>
          </a:stretch>
        </p:blipFill>
        <p:spPr>
          <a:xfrm>
            <a:off x="7793088" y="3783512"/>
            <a:ext cx="2671200" cy="1159200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7821" r="17038" b="36742"/>
          <a:stretch>
            <a:fillRect/>
          </a:stretch>
        </p:blipFill>
        <p:spPr>
          <a:xfrm>
            <a:off x="7793088" y="5341923"/>
            <a:ext cx="2671200" cy="115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20217" r="2224" b="32155"/>
          <a:stretch>
            <a:fillRect/>
          </a:stretch>
        </p:blipFill>
        <p:spPr>
          <a:xfrm>
            <a:off x="4423186" y="2837183"/>
            <a:ext cx="3450124" cy="1543125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32400" b="18472"/>
          <a:stretch>
            <a:fillRect/>
          </a:stretch>
        </p:blipFill>
        <p:spPr>
          <a:xfrm>
            <a:off x="4246224" y="892973"/>
            <a:ext cx="3699552" cy="15917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781870" y="6230421"/>
            <a:ext cx="410130" cy="365125"/>
          </a:xfrm>
        </p:spPr>
        <p:txBody>
          <a:bodyPr/>
          <a:lstStyle/>
          <a:p>
            <a:fld id="{13B3F6AC-C47E-4482-A252-F681ECA770D4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9138" y="1539275"/>
            <a:ext cx="123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FAM134B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32137" y="608137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2137" y="2771918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94538" y="346479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CNX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94537" y="5551338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LC3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2137" y="4740593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23669" y="495890"/>
            <a:ext cx="4961439" cy="6085111"/>
            <a:chOff x="157316" y="473005"/>
            <a:chExt cx="11847871" cy="6085111"/>
          </a:xfrm>
        </p:grpSpPr>
        <p:sp>
          <p:nvSpPr>
            <p:cNvPr id="30" name="矩形 29"/>
            <p:cNvSpPr/>
            <p:nvPr/>
          </p:nvSpPr>
          <p:spPr>
            <a:xfrm>
              <a:off x="157316" y="473005"/>
              <a:ext cx="11847871" cy="60851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57316" y="2595356"/>
              <a:ext cx="1184787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57316" y="4573155"/>
              <a:ext cx="1182961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514922" y="66939"/>
            <a:ext cx="457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Book Antiqua" panose="02040602050305030304" pitchFamily="18" charset="0"/>
              </a:rPr>
              <a:t>uncropped membranes of Fig 1</a:t>
            </a:r>
            <a:r>
              <a:rPr lang="en-US" altLang="zh-CN" dirty="0">
                <a:latin typeface="Book Antiqua" panose="02040602050305030304" pitchFamily="18" charset="0"/>
              </a:rPr>
              <a:t>E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35" name="文本框 95"/>
          <p:cNvSpPr txBox="1"/>
          <p:nvPr/>
        </p:nvSpPr>
        <p:spPr>
          <a:xfrm>
            <a:off x="9832579" y="6581001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0" b="27498"/>
          <a:stretch>
            <a:fillRect/>
          </a:stretch>
        </p:blipFill>
        <p:spPr>
          <a:xfrm>
            <a:off x="4336204" y="5263601"/>
            <a:ext cx="3500818" cy="105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38773" r="2899" b="21812"/>
          <a:stretch>
            <a:fillRect/>
          </a:stretch>
        </p:blipFill>
        <p:spPr>
          <a:xfrm>
            <a:off x="4107563" y="2145201"/>
            <a:ext cx="5604760" cy="117618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781870" y="6230421"/>
            <a:ext cx="410130" cy="365125"/>
          </a:xfrm>
        </p:spPr>
        <p:txBody>
          <a:bodyPr/>
          <a:lstStyle/>
          <a:p>
            <a:fld id="{13B3F6AC-C47E-4482-A252-F681ECA770D4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1336" y="2611225"/>
            <a:ext cx="123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FAM134B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81014" y="1942943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0640" y="3671540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00704" y="1816130"/>
            <a:ext cx="7344576" cy="3474475"/>
            <a:chOff x="856744" y="1750142"/>
            <a:chExt cx="10468679" cy="3474475"/>
          </a:xfrm>
        </p:grpSpPr>
        <p:sp>
          <p:nvSpPr>
            <p:cNvPr id="30" name="矩形 29"/>
            <p:cNvSpPr/>
            <p:nvPr/>
          </p:nvSpPr>
          <p:spPr>
            <a:xfrm>
              <a:off x="866577" y="1750142"/>
              <a:ext cx="10458846" cy="34744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856744" y="3492762"/>
              <a:ext cx="104686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987540" y="991398"/>
            <a:ext cx="457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Book Antiqua" panose="02040602050305030304" pitchFamily="18" charset="0"/>
              </a:rPr>
              <a:t>uncropped membranes of Fig </a:t>
            </a:r>
            <a:r>
              <a:rPr lang="en-US" altLang="zh-CN" dirty="0">
                <a:latin typeface="Book Antiqua" panose="02040602050305030304" pitchFamily="18" charset="0"/>
              </a:rPr>
              <a:t>5A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35" name="文本框 95"/>
          <p:cNvSpPr txBox="1"/>
          <p:nvPr/>
        </p:nvSpPr>
        <p:spPr>
          <a:xfrm>
            <a:off x="9832579" y="6581001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2741336" y="4139292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β-actin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39119" r="11594" b="18306"/>
          <a:stretch>
            <a:fillRect/>
          </a:stretch>
        </p:blipFill>
        <p:spPr>
          <a:xfrm>
            <a:off x="5552429" y="4043762"/>
            <a:ext cx="2025376" cy="92972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119593" y="2458624"/>
            <a:ext cx="2231797" cy="716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781870" y="6230421"/>
            <a:ext cx="410130" cy="365125"/>
          </a:xfrm>
        </p:spPr>
        <p:txBody>
          <a:bodyPr/>
          <a:lstStyle/>
          <a:p>
            <a:fld id="{13B3F6AC-C47E-4482-A252-F681ECA770D4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738" y="2573517"/>
            <a:ext cx="123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FAM134B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51708" y="2023032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13469" y="376075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42106" y="1778422"/>
            <a:ext cx="6345334" cy="3474475"/>
            <a:chOff x="856744" y="1750142"/>
            <a:chExt cx="10468679" cy="3474475"/>
          </a:xfrm>
        </p:grpSpPr>
        <p:sp>
          <p:nvSpPr>
            <p:cNvPr id="30" name="矩形 29"/>
            <p:cNvSpPr/>
            <p:nvPr/>
          </p:nvSpPr>
          <p:spPr>
            <a:xfrm>
              <a:off x="866577" y="1750142"/>
              <a:ext cx="10458846" cy="34744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856744" y="3492762"/>
              <a:ext cx="1046867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810549" y="935361"/>
            <a:ext cx="457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Book Antiqua" panose="02040602050305030304" pitchFamily="18" charset="0"/>
              </a:rPr>
              <a:t>uncropped membranes of Fig </a:t>
            </a:r>
            <a:r>
              <a:rPr lang="en-US" altLang="zh-CN" dirty="0">
                <a:latin typeface="Book Antiqua" panose="02040602050305030304" pitchFamily="18" charset="0"/>
              </a:rPr>
              <a:t>5C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35" name="文本框 95"/>
          <p:cNvSpPr txBox="1"/>
          <p:nvPr/>
        </p:nvSpPr>
        <p:spPr>
          <a:xfrm>
            <a:off x="9832579" y="6581001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2882738" y="410158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 Antiqua" panose="02040602050305030304" pitchFamily="18" charset="0"/>
              </a:rPr>
              <a:t>β-actin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42908" r="2564" b="22779"/>
          <a:stretch>
            <a:fillRect/>
          </a:stretch>
        </p:blipFill>
        <p:spPr>
          <a:xfrm>
            <a:off x="4671331" y="2278984"/>
            <a:ext cx="4290084" cy="1036321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912845" y="2512219"/>
            <a:ext cx="986681" cy="4919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36346" r="1293" b="34428"/>
          <a:stretch>
            <a:fillRect/>
          </a:stretch>
        </p:blipFill>
        <p:spPr>
          <a:xfrm>
            <a:off x="4622473" y="4043498"/>
            <a:ext cx="4285303" cy="103507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7604972" y="4315873"/>
            <a:ext cx="925948" cy="490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b="17530"/>
          <a:stretch>
            <a:fillRect/>
          </a:stretch>
        </p:blipFill>
        <p:spPr>
          <a:xfrm>
            <a:off x="5041278" y="3013075"/>
            <a:ext cx="3366211" cy="158103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7277710" y="3543837"/>
            <a:ext cx="867266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764839" y="6230421"/>
            <a:ext cx="410130" cy="365125"/>
          </a:xfrm>
        </p:spPr>
        <p:txBody>
          <a:bodyPr/>
          <a:lstStyle/>
          <a:p>
            <a:fld id="{13B3F6AC-C47E-4482-A252-F681ECA770D4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60175" y="1550328"/>
            <a:ext cx="251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Bookman Old Style" panose="02050604050505020204" pitchFamily="18" charset="0"/>
              </a:rPr>
              <a:t>Cyt</a:t>
            </a:r>
            <a:r>
              <a:rPr lang="en-US" altLang="zh-CN" dirty="0">
                <a:latin typeface="Bookman Old Style" panose="02050604050505020204" pitchFamily="18" charset="0"/>
              </a:rPr>
              <a:t> C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34995" y="873443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1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01207" y="2865027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85830" y="3539454"/>
            <a:ext cx="291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man Old Style" panose="02050604050505020204" pitchFamily="18" charset="0"/>
              </a:rPr>
              <a:t>Cleaved Caspase-3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17101" y="5509898"/>
            <a:ext cx="224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Bookman Old Style" panose="02050604050505020204" pitchFamily="18" charset="0"/>
              </a:rPr>
              <a:t>β-actin</a:t>
            </a:r>
            <a:endParaRPr lang="zh-CN" altLang="en-US" dirty="0">
              <a:latin typeface="Bookman Old Style" panose="020506040505050202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26017" y="4915031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  <a:endParaRPr lang="zh-CN" altLang="en-US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17102" y="506288"/>
            <a:ext cx="6106506" cy="6085111"/>
            <a:chOff x="1001304" y="473005"/>
            <a:chExt cx="10079651" cy="6085111"/>
          </a:xfrm>
        </p:grpSpPr>
        <p:sp>
          <p:nvSpPr>
            <p:cNvPr id="30" name="矩形 29"/>
            <p:cNvSpPr/>
            <p:nvPr/>
          </p:nvSpPr>
          <p:spPr>
            <a:xfrm>
              <a:off x="1001304" y="473005"/>
              <a:ext cx="10079651" cy="608511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001304" y="2595356"/>
              <a:ext cx="1007965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001304" y="4560829"/>
              <a:ext cx="10079651" cy="1232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3757378" y="44925"/>
            <a:ext cx="45709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Book Antiqua" panose="02040602050305030304" pitchFamily="18" charset="0"/>
              </a:rPr>
              <a:t>uncropped membranes of Fig </a:t>
            </a:r>
            <a:r>
              <a:rPr lang="en-US" altLang="zh-CN" dirty="0">
                <a:latin typeface="Book Antiqua" panose="02040602050305030304" pitchFamily="18" charset="0"/>
              </a:rPr>
              <a:t>5</a:t>
            </a:r>
            <a:r>
              <a:rPr lang="en-US" altLang="zh-CN" dirty="0">
                <a:latin typeface="Book Antiqua" panose="02040602050305030304" pitchFamily="18" charset="0"/>
              </a:rPr>
              <a:t>E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35" name="文本框 95"/>
          <p:cNvSpPr txBox="1"/>
          <p:nvPr/>
        </p:nvSpPr>
        <p:spPr>
          <a:xfrm>
            <a:off x="9891418" y="6591399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27747" b="22489"/>
          <a:stretch>
            <a:fillRect/>
          </a:stretch>
        </p:blipFill>
        <p:spPr>
          <a:xfrm>
            <a:off x="4810044" y="1150140"/>
            <a:ext cx="3696388" cy="125332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6316853" y="1374014"/>
            <a:ext cx="1145238" cy="632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45743" r="14867" b="30725"/>
          <a:stretch>
            <a:fillRect/>
          </a:stretch>
        </p:blipFill>
        <p:spPr>
          <a:xfrm>
            <a:off x="4906748" y="5332577"/>
            <a:ext cx="3428222" cy="1033520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7334061" y="5499520"/>
            <a:ext cx="843246" cy="413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组合 150"/>
          <p:cNvGrpSpPr/>
          <p:nvPr/>
        </p:nvGrpSpPr>
        <p:grpSpPr>
          <a:xfrm>
            <a:off x="1348871" y="3724831"/>
            <a:ext cx="7899612" cy="2445415"/>
            <a:chOff x="240042" y="633666"/>
            <a:chExt cx="7899612" cy="2445415"/>
          </a:xfrm>
        </p:grpSpPr>
        <p:grpSp>
          <p:nvGrpSpPr>
            <p:cNvPr id="152" name="组合 151"/>
            <p:cNvGrpSpPr/>
            <p:nvPr/>
          </p:nvGrpSpPr>
          <p:grpSpPr>
            <a:xfrm>
              <a:off x="240042" y="1143102"/>
              <a:ext cx="1139341" cy="1935979"/>
              <a:chOff x="-6688648" y="296024"/>
              <a:chExt cx="1896269" cy="1935979"/>
            </a:xfrm>
          </p:grpSpPr>
          <p:sp>
            <p:nvSpPr>
              <p:cNvPr id="160" name="TextBox 142"/>
              <p:cNvSpPr txBox="1"/>
              <p:nvPr/>
            </p:nvSpPr>
            <p:spPr>
              <a:xfrm>
                <a:off x="-6376556" y="296024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Rhod-2 AM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TextBox 143"/>
              <p:cNvSpPr txBox="1"/>
              <p:nvPr/>
            </p:nvSpPr>
            <p:spPr>
              <a:xfrm>
                <a:off x="-6688648" y="1122938"/>
                <a:ext cx="18962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Mito-Tracker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TextBox 144"/>
              <p:cNvSpPr txBox="1"/>
              <p:nvPr/>
            </p:nvSpPr>
            <p:spPr>
              <a:xfrm>
                <a:off x="-6376555" y="1955004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1403974" y="633666"/>
              <a:ext cx="6735680" cy="276999"/>
              <a:chOff x="1438588" y="661186"/>
              <a:chExt cx="6735680" cy="276999"/>
            </a:xfrm>
          </p:grpSpPr>
          <p:sp>
            <p:nvSpPr>
              <p:cNvPr id="154" name="TextBox 131"/>
              <p:cNvSpPr txBox="1"/>
              <p:nvPr/>
            </p:nvSpPr>
            <p:spPr>
              <a:xfrm>
                <a:off x="1438588" y="661186"/>
                <a:ext cx="951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h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TextBox 132"/>
              <p:cNvSpPr txBox="1"/>
              <p:nvPr/>
            </p:nvSpPr>
            <p:spPr>
              <a:xfrm>
                <a:off x="2606666" y="661186"/>
                <a:ext cx="951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h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TextBox 134"/>
              <p:cNvSpPr txBox="1"/>
              <p:nvPr/>
            </p:nvSpPr>
            <p:spPr>
              <a:xfrm>
                <a:off x="3755889" y="661186"/>
                <a:ext cx="951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h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TextBox 135"/>
              <p:cNvSpPr txBox="1"/>
              <p:nvPr/>
            </p:nvSpPr>
            <p:spPr>
              <a:xfrm>
                <a:off x="4909678" y="661186"/>
                <a:ext cx="951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h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TextBox 139"/>
              <p:cNvSpPr txBox="1"/>
              <p:nvPr/>
            </p:nvSpPr>
            <p:spPr>
              <a:xfrm>
                <a:off x="6065196" y="661186"/>
                <a:ext cx="951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 h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TextBox 141"/>
              <p:cNvSpPr txBox="1"/>
              <p:nvPr/>
            </p:nvSpPr>
            <p:spPr>
              <a:xfrm>
                <a:off x="7222443" y="661186"/>
                <a:ext cx="951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 h</a:t>
                </a:r>
                <a:endParaRPr lang="zh-CN" alt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63" name="图片 16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81" y="3931515"/>
            <a:ext cx="1141200" cy="802800"/>
          </a:xfrm>
          <a:prstGeom prst="rect">
            <a:avLst/>
          </a:prstGeom>
        </p:spPr>
      </p:pic>
      <p:pic>
        <p:nvPicPr>
          <p:cNvPr id="164" name="图片 16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81" y="5599255"/>
            <a:ext cx="1141200" cy="802800"/>
          </a:xfrm>
          <a:prstGeom prst="rect">
            <a:avLst/>
          </a:prstGeom>
        </p:spPr>
      </p:pic>
      <p:pic>
        <p:nvPicPr>
          <p:cNvPr id="165" name="图片 1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81" y="4769232"/>
            <a:ext cx="1141200" cy="802800"/>
          </a:xfrm>
          <a:prstGeom prst="rect">
            <a:avLst/>
          </a:prstGeom>
        </p:spPr>
      </p:pic>
      <p:pic>
        <p:nvPicPr>
          <p:cNvPr id="166" name="图片 1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99" y="3931515"/>
            <a:ext cx="1141200" cy="802800"/>
          </a:xfrm>
          <a:prstGeom prst="rect">
            <a:avLst/>
          </a:prstGeom>
        </p:spPr>
      </p:pic>
      <p:pic>
        <p:nvPicPr>
          <p:cNvPr id="167" name="图片 1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43" y="5599255"/>
            <a:ext cx="1141200" cy="802800"/>
          </a:xfrm>
          <a:prstGeom prst="rect">
            <a:avLst/>
          </a:prstGeom>
        </p:spPr>
      </p:pic>
      <p:pic>
        <p:nvPicPr>
          <p:cNvPr id="168" name="图片 16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99" y="4765773"/>
            <a:ext cx="1141200" cy="802800"/>
          </a:xfrm>
          <a:prstGeom prst="rect">
            <a:avLst/>
          </a:prstGeom>
        </p:spPr>
      </p:pic>
      <p:pic>
        <p:nvPicPr>
          <p:cNvPr id="169" name="图片 16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7" y="3931515"/>
            <a:ext cx="1141200" cy="802800"/>
          </a:xfrm>
          <a:prstGeom prst="rect">
            <a:avLst/>
          </a:prstGeom>
        </p:spPr>
      </p:pic>
      <p:pic>
        <p:nvPicPr>
          <p:cNvPr id="170" name="图片 16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7" y="5599255"/>
            <a:ext cx="1141200" cy="802800"/>
          </a:xfrm>
          <a:prstGeom prst="rect">
            <a:avLst/>
          </a:prstGeom>
        </p:spPr>
      </p:pic>
      <p:pic>
        <p:nvPicPr>
          <p:cNvPr id="171" name="图片 17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7" y="4765773"/>
            <a:ext cx="1141200" cy="802800"/>
          </a:xfrm>
          <a:prstGeom prst="rect">
            <a:avLst/>
          </a:prstGeom>
        </p:spPr>
      </p:pic>
      <p:pic>
        <p:nvPicPr>
          <p:cNvPr id="172" name="图片 17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35" y="3931515"/>
            <a:ext cx="1141200" cy="802800"/>
          </a:xfrm>
          <a:prstGeom prst="rect">
            <a:avLst/>
          </a:prstGeom>
        </p:spPr>
      </p:pic>
      <p:pic>
        <p:nvPicPr>
          <p:cNvPr id="173" name="图片 17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35" y="5599255"/>
            <a:ext cx="1141200" cy="802800"/>
          </a:xfrm>
          <a:prstGeom prst="rect">
            <a:avLst/>
          </a:prstGeom>
        </p:spPr>
      </p:pic>
      <p:pic>
        <p:nvPicPr>
          <p:cNvPr id="174" name="图片 17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35" y="4765773"/>
            <a:ext cx="1141200" cy="802800"/>
          </a:xfrm>
          <a:prstGeom prst="rect">
            <a:avLst/>
          </a:prstGeom>
        </p:spPr>
      </p:pic>
      <p:pic>
        <p:nvPicPr>
          <p:cNvPr id="175" name="图片 17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53" y="3931515"/>
            <a:ext cx="1141200" cy="802800"/>
          </a:xfrm>
          <a:prstGeom prst="rect">
            <a:avLst/>
          </a:prstGeom>
        </p:spPr>
      </p:pic>
      <p:pic>
        <p:nvPicPr>
          <p:cNvPr id="176" name="图片 17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53" y="5599255"/>
            <a:ext cx="1141200" cy="802800"/>
          </a:xfrm>
          <a:prstGeom prst="rect">
            <a:avLst/>
          </a:prstGeom>
        </p:spPr>
      </p:pic>
      <p:pic>
        <p:nvPicPr>
          <p:cNvPr id="177" name="图片 17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53" y="4765773"/>
            <a:ext cx="1141200" cy="802800"/>
          </a:xfrm>
          <a:prstGeom prst="rect">
            <a:avLst/>
          </a:prstGeom>
        </p:spPr>
      </p:pic>
      <p:pic>
        <p:nvPicPr>
          <p:cNvPr id="178" name="图片 17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71" y="3931515"/>
            <a:ext cx="1141200" cy="802800"/>
          </a:xfrm>
          <a:prstGeom prst="rect">
            <a:avLst/>
          </a:prstGeom>
        </p:spPr>
      </p:pic>
      <p:pic>
        <p:nvPicPr>
          <p:cNvPr id="179" name="图片 17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71" y="5599255"/>
            <a:ext cx="1141200" cy="802800"/>
          </a:xfrm>
          <a:prstGeom prst="rect">
            <a:avLst/>
          </a:prstGeom>
        </p:spPr>
      </p:pic>
      <p:pic>
        <p:nvPicPr>
          <p:cNvPr id="180" name="图片 179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71" y="4765773"/>
            <a:ext cx="1141200" cy="802800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336572" y="1711379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Figure 2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344715" y="5015014"/>
            <a:ext cx="110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Figure 3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sp>
        <p:nvSpPr>
          <p:cNvPr id="183" name="文本框 95"/>
          <p:cNvSpPr txBox="1"/>
          <p:nvPr/>
        </p:nvSpPr>
        <p:spPr>
          <a:xfrm>
            <a:off x="9829216" y="6564336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pic>
        <p:nvPicPr>
          <p:cNvPr id="184" name="图片 18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13" y="1912999"/>
            <a:ext cx="1141200" cy="802800"/>
          </a:xfrm>
          <a:prstGeom prst="rect">
            <a:avLst/>
          </a:prstGeom>
          <a:ln>
            <a:noFill/>
          </a:ln>
        </p:spPr>
      </p:pic>
      <p:pic>
        <p:nvPicPr>
          <p:cNvPr id="185" name="图片 184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54" y="1912999"/>
            <a:ext cx="1141200" cy="802800"/>
          </a:xfrm>
          <a:prstGeom prst="rect">
            <a:avLst/>
          </a:prstGeom>
        </p:spPr>
      </p:pic>
      <p:pic>
        <p:nvPicPr>
          <p:cNvPr id="186" name="图片 185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53" y="1916994"/>
            <a:ext cx="1141200" cy="802800"/>
          </a:xfrm>
          <a:prstGeom prst="rect">
            <a:avLst/>
          </a:prstGeom>
        </p:spPr>
      </p:pic>
      <p:pic>
        <p:nvPicPr>
          <p:cNvPr id="187" name="图片 186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76" y="1914963"/>
            <a:ext cx="1141200" cy="802800"/>
          </a:xfrm>
          <a:prstGeom prst="rect">
            <a:avLst/>
          </a:prstGeom>
        </p:spPr>
      </p:pic>
      <p:pic>
        <p:nvPicPr>
          <p:cNvPr id="188" name="图片 187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13" y="1912999"/>
            <a:ext cx="1141200" cy="802800"/>
          </a:xfrm>
          <a:prstGeom prst="rect">
            <a:avLst/>
          </a:prstGeom>
        </p:spPr>
      </p:pic>
      <p:pic>
        <p:nvPicPr>
          <p:cNvPr id="189" name="图片 188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60" y="1914963"/>
            <a:ext cx="1141200" cy="802800"/>
          </a:xfrm>
          <a:prstGeom prst="rect">
            <a:avLst/>
          </a:prstGeom>
        </p:spPr>
      </p:pic>
      <p:grpSp>
        <p:nvGrpSpPr>
          <p:cNvPr id="190" name="组合 189"/>
          <p:cNvGrpSpPr/>
          <p:nvPr/>
        </p:nvGrpSpPr>
        <p:grpSpPr>
          <a:xfrm>
            <a:off x="1311924" y="79009"/>
            <a:ext cx="8019208" cy="2371057"/>
            <a:chOff x="-104569" y="965397"/>
            <a:chExt cx="8019208" cy="2371057"/>
          </a:xfrm>
        </p:grpSpPr>
        <p:grpSp>
          <p:nvGrpSpPr>
            <p:cNvPr id="191" name="组合 190"/>
            <p:cNvGrpSpPr/>
            <p:nvPr/>
          </p:nvGrpSpPr>
          <p:grpSpPr>
            <a:xfrm>
              <a:off x="-104569" y="1486326"/>
              <a:ext cx="1141200" cy="1850128"/>
              <a:chOff x="3070089" y="-1943187"/>
              <a:chExt cx="1899366" cy="1850128"/>
            </a:xfrm>
          </p:grpSpPr>
          <p:sp>
            <p:nvSpPr>
              <p:cNvPr id="198" name="TextBox 58"/>
              <p:cNvSpPr txBox="1"/>
              <p:nvPr/>
            </p:nvSpPr>
            <p:spPr>
              <a:xfrm>
                <a:off x="3374252" y="-1943187"/>
                <a:ext cx="158417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altLang="zh-CN" sz="700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ER-Tracker</a:t>
                </a:r>
                <a:endParaRPr lang="zh-CN" altLang="en-US" sz="700" kern="0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9" name="TextBox 59"/>
              <p:cNvSpPr txBox="1"/>
              <p:nvPr/>
            </p:nvSpPr>
            <p:spPr>
              <a:xfrm>
                <a:off x="3070089" y="-1118287"/>
                <a:ext cx="189936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altLang="zh-CN" sz="700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Lyso</a:t>
                </a:r>
                <a:r>
                  <a:rPr lang="en-US" altLang="zh-CN" sz="700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-Tracker</a:t>
                </a:r>
                <a:endParaRPr lang="zh-CN" altLang="en-US" sz="700" kern="0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0" name="TextBox 60"/>
              <p:cNvSpPr txBox="1"/>
              <p:nvPr/>
            </p:nvSpPr>
            <p:spPr>
              <a:xfrm>
                <a:off x="3360699" y="-293114"/>
                <a:ext cx="158417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altLang="zh-CN" sz="700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Merge</a:t>
                </a:r>
                <a:endParaRPr lang="zh-CN" altLang="en-US" sz="700" kern="0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2" name="TextBox 69"/>
            <p:cNvSpPr txBox="1"/>
            <p:nvPr/>
          </p:nvSpPr>
          <p:spPr>
            <a:xfrm>
              <a:off x="1115616" y="965397"/>
              <a:ext cx="9518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7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h</a:t>
              </a:r>
              <a:endParaRPr lang="zh-CN" altLang="en-US" sz="7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TextBox 70"/>
            <p:cNvSpPr txBox="1"/>
            <p:nvPr/>
          </p:nvSpPr>
          <p:spPr>
            <a:xfrm>
              <a:off x="2291039" y="965397"/>
              <a:ext cx="9518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7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h</a:t>
              </a:r>
              <a:endParaRPr lang="zh-CN" altLang="en-US" sz="7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TextBox 71"/>
            <p:cNvSpPr txBox="1"/>
            <p:nvPr/>
          </p:nvSpPr>
          <p:spPr>
            <a:xfrm>
              <a:off x="3461630" y="965397"/>
              <a:ext cx="9518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7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h</a:t>
              </a:r>
              <a:endParaRPr lang="zh-CN" altLang="en-US" sz="7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TextBox 72"/>
            <p:cNvSpPr txBox="1"/>
            <p:nvPr/>
          </p:nvSpPr>
          <p:spPr>
            <a:xfrm>
              <a:off x="4627909" y="965397"/>
              <a:ext cx="9518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7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h</a:t>
              </a:r>
              <a:endParaRPr lang="zh-CN" altLang="en-US" sz="7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TextBox 73"/>
            <p:cNvSpPr txBox="1"/>
            <p:nvPr/>
          </p:nvSpPr>
          <p:spPr>
            <a:xfrm>
              <a:off x="5795987" y="965397"/>
              <a:ext cx="9518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7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 h</a:t>
              </a:r>
              <a:endParaRPr lang="zh-CN" altLang="en-US" sz="7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TextBox 74"/>
            <p:cNvSpPr txBox="1"/>
            <p:nvPr/>
          </p:nvSpPr>
          <p:spPr>
            <a:xfrm>
              <a:off x="6962814" y="965397"/>
              <a:ext cx="9518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700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48 h</a:t>
              </a:r>
              <a:endParaRPr lang="zh-CN" altLang="en-US" sz="700" kern="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2397344" y="2146349"/>
            <a:ext cx="1139337" cy="597523"/>
            <a:chOff x="1021858" y="3071047"/>
            <a:chExt cx="1139337" cy="597523"/>
          </a:xfrm>
        </p:grpSpPr>
        <p:sp>
          <p:nvSpPr>
            <p:cNvPr id="202" name="矩形 201"/>
            <p:cNvSpPr/>
            <p:nvPr/>
          </p:nvSpPr>
          <p:spPr>
            <a:xfrm>
              <a:off x="1298050" y="3071047"/>
              <a:ext cx="504056" cy="361346"/>
            </a:xfrm>
            <a:prstGeom prst="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3" name="直接连接符 202"/>
            <p:cNvCxnSpPr/>
            <p:nvPr/>
          </p:nvCxnSpPr>
          <p:spPr>
            <a:xfrm>
              <a:off x="1802106" y="3432393"/>
              <a:ext cx="359089" cy="236177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204" name="直接连接符 203"/>
            <p:cNvCxnSpPr/>
            <p:nvPr/>
          </p:nvCxnSpPr>
          <p:spPr>
            <a:xfrm flipH="1">
              <a:off x="1021858" y="3432393"/>
              <a:ext cx="254794" cy="236177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grpSp>
        <p:nvGrpSpPr>
          <p:cNvPr id="205" name="组合 204"/>
          <p:cNvGrpSpPr/>
          <p:nvPr/>
        </p:nvGrpSpPr>
        <p:grpSpPr>
          <a:xfrm>
            <a:off x="3571221" y="2190184"/>
            <a:ext cx="1139338" cy="553688"/>
            <a:chOff x="2195735" y="3114882"/>
            <a:chExt cx="1139338" cy="553688"/>
          </a:xfrm>
        </p:grpSpPr>
        <p:sp>
          <p:nvSpPr>
            <p:cNvPr id="206" name="矩形 205"/>
            <p:cNvSpPr/>
            <p:nvPr/>
          </p:nvSpPr>
          <p:spPr>
            <a:xfrm>
              <a:off x="2614995" y="3114882"/>
              <a:ext cx="504056" cy="361346"/>
            </a:xfrm>
            <a:prstGeom prst="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7" name="直接连接符 206"/>
            <p:cNvCxnSpPr/>
            <p:nvPr/>
          </p:nvCxnSpPr>
          <p:spPr>
            <a:xfrm flipV="1">
              <a:off x="2195735" y="3477751"/>
              <a:ext cx="410297" cy="190819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208" name="直接连接符 207"/>
            <p:cNvCxnSpPr/>
            <p:nvPr/>
          </p:nvCxnSpPr>
          <p:spPr>
            <a:xfrm>
              <a:off x="3124427" y="3476228"/>
              <a:ext cx="210646" cy="192342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grpSp>
        <p:nvGrpSpPr>
          <p:cNvPr id="209" name="组合 208"/>
          <p:cNvGrpSpPr/>
          <p:nvPr/>
        </p:nvGrpSpPr>
        <p:grpSpPr>
          <a:xfrm>
            <a:off x="4743361" y="2003381"/>
            <a:ext cx="1136103" cy="740490"/>
            <a:chOff x="5388078" y="4109935"/>
            <a:chExt cx="1136103" cy="740490"/>
          </a:xfrm>
        </p:grpSpPr>
        <p:sp>
          <p:nvSpPr>
            <p:cNvPr id="210" name="矩形 209"/>
            <p:cNvSpPr/>
            <p:nvPr/>
          </p:nvSpPr>
          <p:spPr>
            <a:xfrm>
              <a:off x="5421464" y="4109935"/>
              <a:ext cx="504056" cy="361346"/>
            </a:xfrm>
            <a:prstGeom prst="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211" name="直接连接符 210"/>
            <p:cNvCxnSpPr/>
            <p:nvPr/>
          </p:nvCxnSpPr>
          <p:spPr>
            <a:xfrm flipV="1">
              <a:off x="5388078" y="4461048"/>
              <a:ext cx="32166" cy="389377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212" name="直接连接符 211"/>
            <p:cNvCxnSpPr/>
            <p:nvPr/>
          </p:nvCxnSpPr>
          <p:spPr>
            <a:xfrm>
              <a:off x="5925520" y="4471281"/>
              <a:ext cx="598661" cy="379144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grpSp>
        <p:nvGrpSpPr>
          <p:cNvPr id="213" name="组合 212"/>
          <p:cNvGrpSpPr/>
          <p:nvPr/>
        </p:nvGrpSpPr>
        <p:grpSpPr>
          <a:xfrm>
            <a:off x="5909639" y="2188214"/>
            <a:ext cx="1139337" cy="555659"/>
            <a:chOff x="6437345" y="3324673"/>
            <a:chExt cx="1139337" cy="555659"/>
          </a:xfrm>
        </p:grpSpPr>
        <p:sp>
          <p:nvSpPr>
            <p:cNvPr id="214" name="矩形 213"/>
            <p:cNvSpPr/>
            <p:nvPr/>
          </p:nvSpPr>
          <p:spPr>
            <a:xfrm>
              <a:off x="7031186" y="3324673"/>
              <a:ext cx="504056" cy="361346"/>
            </a:xfrm>
            <a:prstGeom prst="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215" name="直接连接符 214"/>
            <p:cNvCxnSpPr/>
            <p:nvPr/>
          </p:nvCxnSpPr>
          <p:spPr>
            <a:xfrm flipV="1">
              <a:off x="6437345" y="3685641"/>
              <a:ext cx="593841" cy="194691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216" name="直接连接符 215"/>
            <p:cNvCxnSpPr/>
            <p:nvPr/>
          </p:nvCxnSpPr>
          <p:spPr>
            <a:xfrm>
              <a:off x="7535242" y="3690758"/>
              <a:ext cx="41440" cy="189573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grpSp>
        <p:nvGrpSpPr>
          <p:cNvPr id="217" name="组合 216"/>
          <p:cNvGrpSpPr/>
          <p:nvPr/>
        </p:nvGrpSpPr>
        <p:grpSpPr>
          <a:xfrm>
            <a:off x="7077718" y="2288782"/>
            <a:ext cx="1139336" cy="455091"/>
            <a:chOff x="6471990" y="4214308"/>
            <a:chExt cx="1139336" cy="455091"/>
          </a:xfrm>
        </p:grpSpPr>
        <p:sp>
          <p:nvSpPr>
            <p:cNvPr id="218" name="矩形 217"/>
            <p:cNvSpPr/>
            <p:nvPr/>
          </p:nvSpPr>
          <p:spPr>
            <a:xfrm>
              <a:off x="6497674" y="4214308"/>
              <a:ext cx="504056" cy="361346"/>
            </a:xfrm>
            <a:prstGeom prst="rect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219" name="直接连接符 218"/>
            <p:cNvCxnSpPr/>
            <p:nvPr/>
          </p:nvCxnSpPr>
          <p:spPr>
            <a:xfrm flipV="1">
              <a:off x="6471990" y="4575655"/>
              <a:ext cx="37246" cy="93744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220" name="直接连接符 219"/>
            <p:cNvCxnSpPr/>
            <p:nvPr/>
          </p:nvCxnSpPr>
          <p:spPr>
            <a:xfrm>
              <a:off x="6986750" y="4575654"/>
              <a:ext cx="624576" cy="93743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grpSp>
        <p:nvGrpSpPr>
          <p:cNvPr id="221" name="组合 220"/>
          <p:cNvGrpSpPr/>
          <p:nvPr/>
        </p:nvGrpSpPr>
        <p:grpSpPr>
          <a:xfrm>
            <a:off x="8242228" y="1946234"/>
            <a:ext cx="1143969" cy="797639"/>
            <a:chOff x="6470221" y="4719931"/>
            <a:chExt cx="1143969" cy="797639"/>
          </a:xfrm>
          <a:noFill/>
        </p:grpSpPr>
        <p:sp>
          <p:nvSpPr>
            <p:cNvPr id="222" name="矩形 221"/>
            <p:cNvSpPr/>
            <p:nvPr/>
          </p:nvSpPr>
          <p:spPr>
            <a:xfrm>
              <a:off x="7016263" y="4719931"/>
              <a:ext cx="504056" cy="361346"/>
            </a:xfrm>
            <a:prstGeom prst="rect">
              <a:avLst/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223" name="直接连接符 222"/>
            <p:cNvCxnSpPr/>
            <p:nvPr/>
          </p:nvCxnSpPr>
          <p:spPr>
            <a:xfrm>
              <a:off x="7516427" y="5081277"/>
              <a:ext cx="97763" cy="436293"/>
            </a:xfrm>
            <a:prstGeom prst="line">
              <a:avLst/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224" name="直接连接符 223"/>
            <p:cNvCxnSpPr/>
            <p:nvPr/>
          </p:nvCxnSpPr>
          <p:spPr>
            <a:xfrm flipV="1">
              <a:off x="6470221" y="5081277"/>
              <a:ext cx="546042" cy="436293"/>
            </a:xfrm>
            <a:prstGeom prst="line">
              <a:avLst/>
            </a:prstGeom>
            <a:grp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</p:grpSp>
      <p:pic>
        <p:nvPicPr>
          <p:cNvPr id="225" name="图片 224"/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45241" r="52559" b="8972"/>
          <a:stretch>
            <a:fillRect/>
          </a:stretch>
        </p:blipFill>
        <p:spPr>
          <a:xfrm>
            <a:off x="7076234" y="2737775"/>
            <a:ext cx="1141200" cy="802800"/>
          </a:xfrm>
          <a:prstGeom prst="rect">
            <a:avLst/>
          </a:prstGeom>
        </p:spPr>
      </p:pic>
      <p:pic>
        <p:nvPicPr>
          <p:cNvPr id="226" name="图片 225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92" y="1091553"/>
            <a:ext cx="1141200" cy="802800"/>
          </a:xfrm>
          <a:prstGeom prst="rect">
            <a:avLst/>
          </a:prstGeom>
        </p:spPr>
      </p:pic>
      <p:pic>
        <p:nvPicPr>
          <p:cNvPr id="227" name="图片 226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60" y="262933"/>
            <a:ext cx="1141200" cy="802800"/>
          </a:xfrm>
          <a:prstGeom prst="rect">
            <a:avLst/>
          </a:prstGeom>
        </p:spPr>
      </p:pic>
      <p:pic>
        <p:nvPicPr>
          <p:cNvPr id="228" name="图片 227"/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2086" r="31488" b="26074"/>
          <a:stretch>
            <a:fillRect/>
          </a:stretch>
        </p:blipFill>
        <p:spPr>
          <a:xfrm>
            <a:off x="2401960" y="2738083"/>
            <a:ext cx="1141200" cy="802800"/>
          </a:xfrm>
          <a:prstGeom prst="rect">
            <a:avLst/>
          </a:prstGeom>
        </p:spPr>
      </p:pic>
      <p:cxnSp>
        <p:nvCxnSpPr>
          <p:cNvPr id="229" name="直接箭头连接符 228"/>
          <p:cNvCxnSpPr/>
          <p:nvPr/>
        </p:nvCxnSpPr>
        <p:spPr>
          <a:xfrm flipV="1">
            <a:off x="2594229" y="3373006"/>
            <a:ext cx="331335" cy="43773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0" name="直接箭头连接符 229"/>
          <p:cNvCxnSpPr/>
          <p:nvPr/>
        </p:nvCxnSpPr>
        <p:spPr>
          <a:xfrm flipH="1" flipV="1">
            <a:off x="3187320" y="3207636"/>
            <a:ext cx="126667" cy="199416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1" name="直接箭头连接符 230"/>
          <p:cNvCxnSpPr/>
          <p:nvPr/>
        </p:nvCxnSpPr>
        <p:spPr>
          <a:xfrm flipV="1">
            <a:off x="2731248" y="3078745"/>
            <a:ext cx="302699" cy="128891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2" name="直接箭头连接符 231"/>
          <p:cNvCxnSpPr/>
          <p:nvPr/>
        </p:nvCxnSpPr>
        <p:spPr>
          <a:xfrm>
            <a:off x="2652138" y="2822299"/>
            <a:ext cx="289697" cy="67487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33" name="图片 232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93" y="1089262"/>
            <a:ext cx="1141200" cy="802800"/>
          </a:xfrm>
          <a:prstGeom prst="rect">
            <a:avLst/>
          </a:prstGeom>
        </p:spPr>
      </p:pic>
      <p:pic>
        <p:nvPicPr>
          <p:cNvPr id="234" name="图片 233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50" y="262933"/>
            <a:ext cx="1141200" cy="802800"/>
          </a:xfrm>
          <a:prstGeom prst="rect">
            <a:avLst/>
          </a:prstGeom>
        </p:spPr>
      </p:pic>
      <p:pic>
        <p:nvPicPr>
          <p:cNvPr id="235" name="图片 234"/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8" t="36797" r="18558" b="24406"/>
          <a:stretch>
            <a:fillRect/>
          </a:stretch>
        </p:blipFill>
        <p:spPr>
          <a:xfrm>
            <a:off x="3570975" y="2736737"/>
            <a:ext cx="1141200" cy="804146"/>
          </a:xfrm>
          <a:prstGeom prst="rect">
            <a:avLst/>
          </a:prstGeom>
        </p:spPr>
      </p:pic>
      <p:cxnSp>
        <p:nvCxnSpPr>
          <p:cNvPr id="236" name="直接箭头连接符 235"/>
          <p:cNvCxnSpPr/>
          <p:nvPr/>
        </p:nvCxnSpPr>
        <p:spPr>
          <a:xfrm flipV="1">
            <a:off x="3974415" y="3352334"/>
            <a:ext cx="302699" cy="128891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7" name="直接箭头连接符 236"/>
          <p:cNvCxnSpPr/>
          <p:nvPr/>
        </p:nvCxnSpPr>
        <p:spPr>
          <a:xfrm flipH="1">
            <a:off x="4494537" y="2890807"/>
            <a:ext cx="149026" cy="173338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8" name="直接箭头连接符 237"/>
          <p:cNvCxnSpPr/>
          <p:nvPr/>
        </p:nvCxnSpPr>
        <p:spPr>
          <a:xfrm>
            <a:off x="4005608" y="2977476"/>
            <a:ext cx="275306" cy="222323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39" name="图片 238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46" y="263574"/>
            <a:ext cx="1141200" cy="802800"/>
          </a:xfrm>
          <a:prstGeom prst="rect">
            <a:avLst/>
          </a:prstGeom>
        </p:spPr>
      </p:pic>
      <p:pic>
        <p:nvPicPr>
          <p:cNvPr id="240" name="图片 239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6" y="1086055"/>
            <a:ext cx="1141200" cy="802800"/>
          </a:xfrm>
          <a:prstGeom prst="rect">
            <a:avLst/>
          </a:prstGeom>
        </p:spPr>
      </p:pic>
      <p:pic>
        <p:nvPicPr>
          <p:cNvPr id="241" name="图片 240"/>
          <p:cNvPicPr/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0624" r="54489" b="42997"/>
          <a:stretch>
            <a:fillRect/>
          </a:stretch>
        </p:blipFill>
        <p:spPr>
          <a:xfrm>
            <a:off x="4739072" y="2737410"/>
            <a:ext cx="1141200" cy="802800"/>
          </a:xfrm>
          <a:prstGeom prst="rect">
            <a:avLst/>
          </a:prstGeom>
        </p:spPr>
      </p:pic>
      <p:cxnSp>
        <p:nvCxnSpPr>
          <p:cNvPr id="242" name="直接箭头连接符 241"/>
          <p:cNvCxnSpPr/>
          <p:nvPr/>
        </p:nvCxnSpPr>
        <p:spPr>
          <a:xfrm flipV="1">
            <a:off x="5277434" y="3278161"/>
            <a:ext cx="302699" cy="128891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3" name="直接箭头连接符 242"/>
          <p:cNvCxnSpPr/>
          <p:nvPr/>
        </p:nvCxnSpPr>
        <p:spPr>
          <a:xfrm>
            <a:off x="5146808" y="2840599"/>
            <a:ext cx="292132" cy="145242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4" name="直接箭头连接符 243"/>
          <p:cNvCxnSpPr/>
          <p:nvPr/>
        </p:nvCxnSpPr>
        <p:spPr>
          <a:xfrm>
            <a:off x="5192580" y="3180677"/>
            <a:ext cx="301144" cy="0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45" name="图片 244"/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53" y="262933"/>
            <a:ext cx="1141200" cy="802800"/>
          </a:xfrm>
          <a:prstGeom prst="rect">
            <a:avLst/>
          </a:prstGeom>
        </p:spPr>
      </p:pic>
      <p:pic>
        <p:nvPicPr>
          <p:cNvPr id="246" name="图片 245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53" y="1085593"/>
            <a:ext cx="1141200" cy="802800"/>
          </a:xfrm>
          <a:prstGeom prst="rect">
            <a:avLst/>
          </a:prstGeom>
        </p:spPr>
      </p:pic>
      <p:pic>
        <p:nvPicPr>
          <p:cNvPr id="247" name="图片 246"/>
          <p:cNvPicPr/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7" t="37857" r="3884" b="17358"/>
          <a:stretch>
            <a:fillRect/>
          </a:stretch>
        </p:blipFill>
        <p:spPr>
          <a:xfrm>
            <a:off x="5905935" y="2742402"/>
            <a:ext cx="1141200" cy="802800"/>
          </a:xfrm>
          <a:prstGeom prst="rect">
            <a:avLst/>
          </a:prstGeom>
        </p:spPr>
      </p:pic>
      <p:cxnSp>
        <p:nvCxnSpPr>
          <p:cNvPr id="248" name="直接箭头连接符 247"/>
          <p:cNvCxnSpPr/>
          <p:nvPr/>
        </p:nvCxnSpPr>
        <p:spPr>
          <a:xfrm flipV="1">
            <a:off x="6294949" y="3018092"/>
            <a:ext cx="97460" cy="324514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9" name="直接箭头连接符 248"/>
          <p:cNvCxnSpPr/>
          <p:nvPr/>
        </p:nvCxnSpPr>
        <p:spPr>
          <a:xfrm flipV="1">
            <a:off x="6620751" y="3291600"/>
            <a:ext cx="280530" cy="125179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50" name="图片 249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040" y="1088651"/>
            <a:ext cx="1141200" cy="802800"/>
          </a:xfrm>
          <a:prstGeom prst="rect">
            <a:avLst/>
          </a:prstGeom>
        </p:spPr>
      </p:pic>
      <p:pic>
        <p:nvPicPr>
          <p:cNvPr id="251" name="图片 250"/>
          <p:cNvPicPr/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60" y="262933"/>
            <a:ext cx="1141200" cy="802800"/>
          </a:xfrm>
          <a:prstGeom prst="rect">
            <a:avLst/>
          </a:prstGeom>
        </p:spPr>
      </p:pic>
      <p:pic>
        <p:nvPicPr>
          <p:cNvPr id="252" name="图片 251"/>
          <p:cNvPicPr/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13" y="1088651"/>
            <a:ext cx="1141200" cy="802800"/>
          </a:xfrm>
          <a:prstGeom prst="rect">
            <a:avLst/>
          </a:prstGeom>
        </p:spPr>
      </p:pic>
      <p:pic>
        <p:nvPicPr>
          <p:cNvPr id="253" name="图片 252"/>
          <p:cNvPicPr/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13" y="261771"/>
            <a:ext cx="1141200" cy="802800"/>
          </a:xfrm>
          <a:prstGeom prst="rect">
            <a:avLst/>
          </a:prstGeom>
        </p:spPr>
      </p:pic>
      <p:pic>
        <p:nvPicPr>
          <p:cNvPr id="254" name="图片 253"/>
          <p:cNvPicPr/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 t="4696" r="8636" b="50773"/>
          <a:stretch>
            <a:fillRect/>
          </a:stretch>
        </p:blipFill>
        <p:spPr>
          <a:xfrm>
            <a:off x="8245794" y="2730528"/>
            <a:ext cx="1141200" cy="802800"/>
          </a:xfrm>
          <a:prstGeom prst="rect">
            <a:avLst/>
          </a:prstGeom>
        </p:spPr>
      </p:pic>
      <p:cxnSp>
        <p:nvCxnSpPr>
          <p:cNvPr id="255" name="直接箭头连接符 254"/>
          <p:cNvCxnSpPr/>
          <p:nvPr/>
        </p:nvCxnSpPr>
        <p:spPr>
          <a:xfrm flipV="1">
            <a:off x="8810013" y="2871156"/>
            <a:ext cx="280530" cy="125179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6" name="直接箭头连接符 255"/>
          <p:cNvCxnSpPr/>
          <p:nvPr/>
        </p:nvCxnSpPr>
        <p:spPr>
          <a:xfrm flipV="1">
            <a:off x="9007904" y="3163312"/>
            <a:ext cx="280530" cy="125179"/>
          </a:xfrm>
          <a:prstGeom prst="straightConnector1">
            <a:avLst/>
          </a:prstGeom>
          <a:noFill/>
          <a:ln w="381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9331132" y="6270066"/>
            <a:ext cx="2743200" cy="365125"/>
          </a:xfrm>
        </p:spPr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348" y="166775"/>
            <a:ext cx="104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FIG4 A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824000" y="715864"/>
            <a:ext cx="4916907" cy="1800015"/>
            <a:chOff x="1992837" y="769312"/>
            <a:chExt cx="4916907" cy="1800015"/>
          </a:xfrm>
        </p:grpSpPr>
        <p:pic>
          <p:nvPicPr>
            <p:cNvPr id="29" name="图片 28"/>
            <p:cNvPicPr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507" y="769327"/>
              <a:ext cx="1800000" cy="1800000"/>
            </a:xfrm>
            <a:prstGeom prst="rect">
              <a:avLst/>
            </a:prstGeom>
          </p:spPr>
        </p:pic>
        <p:pic>
          <p:nvPicPr>
            <p:cNvPr id="33" name="图片 3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744" y="769312"/>
              <a:ext cx="1800000" cy="180000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992837" y="1515423"/>
              <a:ext cx="12904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blank control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422689" y="2648701"/>
            <a:ext cx="5333666" cy="1800000"/>
            <a:chOff x="1591526" y="2702149"/>
            <a:chExt cx="5333666" cy="1800000"/>
          </a:xfrm>
        </p:grpSpPr>
        <p:pic>
          <p:nvPicPr>
            <p:cNvPr id="36" name="图片 3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507" y="2702149"/>
              <a:ext cx="1800000" cy="1800000"/>
            </a:xfrm>
            <a:prstGeom prst="rect">
              <a:avLst/>
            </a:prstGeom>
          </p:spPr>
        </p:pic>
        <p:pic>
          <p:nvPicPr>
            <p:cNvPr id="40" name="图片 39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192" y="2702149"/>
              <a:ext cx="1800000" cy="1800000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1591526" y="3447136"/>
              <a:ext cx="1691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FITC-Annexin V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676452" y="4448701"/>
            <a:ext cx="4079903" cy="1800000"/>
            <a:chOff x="2845289" y="4502149"/>
            <a:chExt cx="4079903" cy="1800000"/>
          </a:xfrm>
        </p:grpSpPr>
        <p:pic>
          <p:nvPicPr>
            <p:cNvPr id="43" name="图片 4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507" y="4502149"/>
              <a:ext cx="1800000" cy="1800000"/>
            </a:xfrm>
            <a:prstGeom prst="rect">
              <a:avLst/>
            </a:prstGeom>
          </p:spPr>
        </p:pic>
        <p:pic>
          <p:nvPicPr>
            <p:cNvPr id="47" name="图片 4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192" y="4502149"/>
              <a:ext cx="1800000" cy="1800000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2845289" y="5248260"/>
              <a:ext cx="40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PI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80295" y="536107"/>
            <a:ext cx="10491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Book Antiqua" panose="02040602050305030304" pitchFamily="18" charset="0"/>
                <a:sym typeface="+mn-ea"/>
              </a:rPr>
              <a:t>FSC-SSC</a:t>
            </a:r>
            <a:endParaRPr lang="en-US" altLang="zh-CN" sz="1400" dirty="0">
              <a:latin typeface="Book Antiqua" panose="02040602050305030304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39190" y="536107"/>
            <a:ext cx="10491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Book Antiqua" panose="02040602050305030304" pitchFamily="18" charset="0"/>
                <a:sym typeface="+mn-ea"/>
              </a:rPr>
              <a:t>FITC-PI</a:t>
            </a:r>
            <a:endParaRPr lang="en-US" altLang="zh-CN" sz="1400" dirty="0">
              <a:latin typeface="Book Antiqua" panose="02040602050305030304" pitchFamily="18" charset="0"/>
              <a:sym typeface="+mn-ea"/>
            </a:endParaRPr>
          </a:p>
        </p:txBody>
      </p:sp>
      <p:sp>
        <p:nvSpPr>
          <p:cNvPr id="17" name="文本框 95"/>
          <p:cNvSpPr txBox="1"/>
          <p:nvPr/>
        </p:nvSpPr>
        <p:spPr>
          <a:xfrm>
            <a:off x="9829216" y="6581001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55317" y="6248701"/>
            <a:ext cx="2743200" cy="365125"/>
          </a:xfrm>
        </p:spPr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065" y="104292"/>
            <a:ext cx="104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ok Antiqua" panose="02040602050305030304" pitchFamily="18" charset="0"/>
              </a:rPr>
              <a:t>FIG4 A</a:t>
            </a:r>
            <a:endParaRPr lang="zh-CN" altLang="en-US" dirty="0">
              <a:latin typeface="Book Antiqua" panose="0204060205030503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79178" y="704116"/>
            <a:ext cx="3956355" cy="1804112"/>
            <a:chOff x="1016886" y="328110"/>
            <a:chExt cx="3956355" cy="1804112"/>
          </a:xfrm>
        </p:grpSpPr>
        <p:pic>
          <p:nvPicPr>
            <p:cNvPr id="22" name="图片 21"/>
            <p:cNvPicPr/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797" y="332222"/>
              <a:ext cx="1800000" cy="1800000"/>
            </a:xfrm>
            <a:prstGeom prst="rect">
              <a:avLst/>
            </a:prstGeom>
          </p:spPr>
        </p:pic>
        <p:pic>
          <p:nvPicPr>
            <p:cNvPr id="28" name="图片 2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241" y="328110"/>
              <a:ext cx="1800000" cy="1800000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016886" y="1076542"/>
              <a:ext cx="4429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0 h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905050" y="2642288"/>
            <a:ext cx="3953595" cy="1800000"/>
            <a:chOff x="1035054" y="2132222"/>
            <a:chExt cx="3953595" cy="1800000"/>
          </a:xfrm>
        </p:grpSpPr>
        <p:grpSp>
          <p:nvGrpSpPr>
            <p:cNvPr id="31" name="组合 30"/>
            <p:cNvGrpSpPr/>
            <p:nvPr/>
          </p:nvGrpSpPr>
          <p:grpSpPr>
            <a:xfrm>
              <a:off x="1380945" y="2132222"/>
              <a:ext cx="3607704" cy="1800000"/>
              <a:chOff x="1380945" y="2132222"/>
              <a:chExt cx="3607704" cy="1800000"/>
            </a:xfrm>
          </p:grpSpPr>
          <p:pic>
            <p:nvPicPr>
              <p:cNvPr id="33" name="图片 3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8649" y="2132222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0945" y="2132222"/>
                <a:ext cx="1800000" cy="1800000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1035054" y="2828028"/>
              <a:ext cx="442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3 h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05050" y="4442288"/>
            <a:ext cx="3953595" cy="1814198"/>
            <a:chOff x="1042758" y="3932221"/>
            <a:chExt cx="3953595" cy="1814198"/>
          </a:xfrm>
        </p:grpSpPr>
        <p:pic>
          <p:nvPicPr>
            <p:cNvPr id="36" name="图片 35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353" y="3946419"/>
              <a:ext cx="1800000" cy="1800000"/>
            </a:xfrm>
            <a:prstGeom prst="rect">
              <a:avLst/>
            </a:prstGeom>
          </p:spPr>
        </p:pic>
        <p:pic>
          <p:nvPicPr>
            <p:cNvPr id="37" name="图片 36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797" y="3932221"/>
              <a:ext cx="1800000" cy="1800000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1042758" y="4538642"/>
              <a:ext cx="4429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6 h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2724785" y="554435"/>
            <a:ext cx="10491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Book Antiqua" panose="02040602050305030304" pitchFamily="18" charset="0"/>
                <a:sym typeface="+mn-ea"/>
              </a:rPr>
              <a:t>FSC-SSC</a:t>
            </a:r>
            <a:endParaRPr lang="en-US" altLang="zh-CN" sz="1400" dirty="0">
              <a:latin typeface="Book Antiqua" panose="02040602050305030304" pitchFamily="18" charset="0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24785" y="544114"/>
            <a:ext cx="10491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Book Antiqua" panose="02040602050305030304" pitchFamily="18" charset="0"/>
                <a:sym typeface="+mn-ea"/>
              </a:rPr>
              <a:t>FITC-PI</a:t>
            </a:r>
            <a:endParaRPr lang="en-US" altLang="zh-CN" sz="1400" dirty="0">
              <a:latin typeface="Book Antiqua" panose="02040602050305030304" pitchFamily="18" charset="0"/>
              <a:sym typeface="+mn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051623" y="704116"/>
            <a:ext cx="3998886" cy="1800001"/>
            <a:chOff x="2062863" y="1204089"/>
            <a:chExt cx="3998886" cy="1800001"/>
          </a:xfrm>
        </p:grpSpPr>
        <p:pic>
          <p:nvPicPr>
            <p:cNvPr id="42" name="图片 41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749" y="1204089"/>
              <a:ext cx="1800000" cy="1800000"/>
            </a:xfrm>
            <a:prstGeom prst="rect">
              <a:avLst/>
            </a:prstGeom>
          </p:spPr>
        </p:pic>
        <p:pic>
          <p:nvPicPr>
            <p:cNvPr id="43" name="图片 4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663" y="1204090"/>
              <a:ext cx="1800000" cy="180000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2062863" y="1950201"/>
              <a:ext cx="538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12 h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51625" y="2624612"/>
            <a:ext cx="3998884" cy="1805965"/>
            <a:chOff x="2724346" y="2647929"/>
            <a:chExt cx="3998884" cy="1805965"/>
          </a:xfrm>
        </p:grpSpPr>
        <p:grpSp>
          <p:nvGrpSpPr>
            <p:cNvPr id="46" name="组合 45"/>
            <p:cNvGrpSpPr/>
            <p:nvPr/>
          </p:nvGrpSpPr>
          <p:grpSpPr>
            <a:xfrm>
              <a:off x="3263144" y="2647929"/>
              <a:ext cx="3460086" cy="1805965"/>
              <a:chOff x="3263144" y="2647929"/>
              <a:chExt cx="3460086" cy="1805965"/>
            </a:xfrm>
          </p:grpSpPr>
          <p:pic>
            <p:nvPicPr>
              <p:cNvPr id="48" name="图片 47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3230" y="2647929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3144" y="2653894"/>
                <a:ext cx="1800000" cy="1800000"/>
              </a:xfrm>
              <a:prstGeom prst="rect">
                <a:avLst/>
              </a:prstGeom>
            </p:spPr>
          </p:pic>
        </p:grpSp>
        <p:sp>
          <p:nvSpPr>
            <p:cNvPr id="47" name="文本框 46"/>
            <p:cNvSpPr txBox="1"/>
            <p:nvPr/>
          </p:nvSpPr>
          <p:spPr>
            <a:xfrm>
              <a:off x="2724346" y="3275111"/>
              <a:ext cx="538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24 h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51625" y="4483531"/>
            <a:ext cx="3998884" cy="1800000"/>
            <a:chOff x="2724346" y="4506848"/>
            <a:chExt cx="3998884" cy="1800000"/>
          </a:xfrm>
        </p:grpSpPr>
        <p:pic>
          <p:nvPicPr>
            <p:cNvPr id="51" name="图片 50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230" y="4506848"/>
              <a:ext cx="1800000" cy="1800000"/>
            </a:xfrm>
            <a:prstGeom prst="rect">
              <a:avLst/>
            </a:prstGeom>
          </p:spPr>
        </p:pic>
        <p:pic>
          <p:nvPicPr>
            <p:cNvPr id="52" name="图片 51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3144" y="4506848"/>
              <a:ext cx="1800000" cy="1800000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2724346" y="5199840"/>
              <a:ext cx="538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Book Antiqua" panose="02040602050305030304" pitchFamily="18" charset="0"/>
                </a:rPr>
                <a:t>48 h</a:t>
              </a:r>
              <a:endParaRPr lang="zh-CN" altLang="en-US" sz="14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7095769" y="548309"/>
            <a:ext cx="10491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Book Antiqua" panose="02040602050305030304" pitchFamily="18" charset="0"/>
                <a:sym typeface="+mn-ea"/>
              </a:rPr>
              <a:t>FSC-SSC</a:t>
            </a:r>
            <a:endParaRPr lang="en-US" altLang="zh-CN" sz="1400" dirty="0">
              <a:latin typeface="Book Antiqua" panose="02040602050305030304" pitchFamily="18" charset="0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695895" y="543548"/>
            <a:ext cx="104914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Book Antiqua" panose="02040602050305030304" pitchFamily="18" charset="0"/>
                <a:sym typeface="+mn-ea"/>
              </a:rPr>
              <a:t>FITC-PI</a:t>
            </a:r>
            <a:endParaRPr lang="en-US" altLang="zh-CN" sz="1400" dirty="0">
              <a:latin typeface="Book Antiqua" panose="02040602050305030304" pitchFamily="18" charset="0"/>
              <a:sym typeface="+mn-ea"/>
            </a:endParaRPr>
          </a:p>
        </p:txBody>
      </p:sp>
      <p:sp>
        <p:nvSpPr>
          <p:cNvPr id="56" name="文本框 95"/>
          <p:cNvSpPr txBox="1"/>
          <p:nvPr/>
        </p:nvSpPr>
        <p:spPr>
          <a:xfrm>
            <a:off x="9761276" y="6581001"/>
            <a:ext cx="23627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kern="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Copyright ©The Author(s) 2022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289329" y="6314452"/>
            <a:ext cx="2743200" cy="365125"/>
          </a:xfrm>
        </p:spPr>
        <p:txBody>
          <a:bodyPr/>
          <a:lstStyle/>
          <a:p>
            <a:fld id="{13B3F6AC-C47E-4482-A252-F681ECA770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WPS 演示</Application>
  <PresentationFormat>宽屏</PresentationFormat>
  <Paragraphs>190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Book Antiqua</vt:lpstr>
      <vt:lpstr>Bookman Old Style</vt:lpstr>
      <vt:lpstr>Times New Roman</vt:lpstr>
      <vt:lpstr>Tahoma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郭怡歆</dc:creator>
  <cp:lastModifiedBy>asus</cp:lastModifiedBy>
  <cp:revision>21</cp:revision>
  <dcterms:created xsi:type="dcterms:W3CDTF">2022-01-16T13:31:00Z</dcterms:created>
  <dcterms:modified xsi:type="dcterms:W3CDTF">2022-04-26T03:32:27Z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