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96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" name="内容占位符 1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035300" y="301625"/>
            <a:ext cx="6565900" cy="4925060"/>
          </a:xfrm>
          <a:prstGeom prst="rect">
            <a:avLst/>
          </a:prstGeom>
        </p:spPr>
      </p:pic>
      <p:cxnSp>
        <p:nvCxnSpPr>
          <p:cNvPr id="19" name="直接箭头连接符 18"/>
          <p:cNvCxnSpPr/>
          <p:nvPr/>
        </p:nvCxnSpPr>
        <p:spPr>
          <a:xfrm flipH="1">
            <a:off x="6153785" y="2856865"/>
            <a:ext cx="328930" cy="59880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 flipV="1">
            <a:off x="6482715" y="3664585"/>
            <a:ext cx="266700" cy="60579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内容占位符 13"/>
          <p:cNvSpPr>
            <a:spLocks noGrp="1"/>
          </p:cNvSpPr>
          <p:nvPr/>
        </p:nvSpPr>
        <p:spPr>
          <a:xfrm>
            <a:off x="3035300" y="5536565"/>
            <a:ext cx="6565265" cy="908685"/>
          </a:xfrm>
          <a:prstGeom prst="rect">
            <a:avLst/>
          </a:prstGeom>
        </p:spPr>
        <p:txBody>
          <a:bodyPr vert="horz" lIns="101600" tIns="38100" rIns="76200" bIns="38100" rtlCol="0">
            <a:noAutofit/>
          </a:bodyPr>
          <a:lstStyle>
            <a:lvl1pPr mar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20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upplementary </a:t>
            </a: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igure1</a:t>
            </a:r>
            <a:r>
              <a:rPr lang="zh-CN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photographical images of the patient During operation.</a:t>
            </a:r>
            <a:r>
              <a: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 arrow indicates theabscess wall</a:t>
            </a: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Green arrows indicate the normal cerebral tissue. </a:t>
            </a:r>
            <a:endParaRPr lang="zh-CN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WPS 演示</Application>
  <PresentationFormat>宽屏</PresentationFormat>
  <Paragraphs>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Times New Roman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普雅</cp:lastModifiedBy>
  <cp:revision>30</cp:revision>
  <dcterms:created xsi:type="dcterms:W3CDTF">2019-06-19T02:08:00Z</dcterms:created>
  <dcterms:modified xsi:type="dcterms:W3CDTF">2022-01-18T11:56:55Z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3EA8E7781FC04805A8FCFA1B6705AF80</vt:lpwstr>
  </property>
</Properties>
</file>