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1"/>
    <p:restoredTop sz="94646"/>
  </p:normalViewPr>
  <p:slideViewPr>
    <p:cSldViewPr snapToGrid="0" snapToObjects="1">
      <p:cViewPr varScale="1">
        <p:scale>
          <a:sx n="108" d="100"/>
          <a:sy n="108" d="100"/>
        </p:scale>
        <p:origin x="68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350E7-7CA0-6147-ACDC-7F924EEF7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6EE5E-5866-5743-AF9D-158EDFEC4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B7B31-575F-9F46-A41D-3ED37DFF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D6F06-14F4-6F4B-BBF5-B92678AA48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BE2347-CD6A-BF49-BDD0-3CB91A7D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60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8AFD8-4564-4948-A237-6614C044E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A4A19-BB06-5A42-862F-BD380D6471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1110F-E295-EB46-AABC-98865AB6A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6FFAD2-5BD2-944A-8A19-49A8439DA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5E07BA-73DE-9346-819A-A30A9AF16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838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1AD6C7-8FF8-9044-BAD5-78931AA30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369FF-B7F6-774A-9E9D-5EFE40465E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D35156-D315-A44F-95E8-86B4ACD34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AAF50-17AE-7F4C-8477-062E97CB25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FC1DE4-F9BF-8C4A-A286-CBD5B42FD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5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76121-147C-184F-B3EF-9C79BB90A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00C38-9736-8945-92CA-AD1BB6A4D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A2A2CF-9F92-904F-9B2A-146953434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5C1D9-56E1-2940-A886-46FA8B47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F5B41-9414-9C41-8CEB-366498F9D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6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A85B5-26A8-784D-AECE-7623FFCAF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DA915-586C-2A4B-A579-611D21619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03335-8030-124E-87C1-CAF7A54B52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03976B-56E5-1B4A-89FE-2805B3F2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76611-3884-3844-91D8-6A2B6340D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85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6D9BA-A590-6C48-AAE3-EC96971BF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7D3F48-DE18-0140-A664-4A0B1A5F1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F0A81D-811E-D140-ABF1-04DCE0757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A16204-CDAC-4648-BC8C-CF82E3BBB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72490-F31F-8146-9B8A-6EF26A6E1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ED3928-F9CB-B84A-8199-CB867EA66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74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EE23D-CE3F-6042-AC20-FA358F471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22BCF-190D-FA47-BF71-36148339B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8D20E-08FF-6742-9E49-22D8E706C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2852D6-8F0F-FA47-8061-F9AC0323E1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B57FEF-18E9-774B-A76F-EA51B15587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55D403B-2FBE-9B4A-97F6-9A2591786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6E0CCB-1604-B143-9606-00140749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E53FA21-F731-2447-91AD-D82C4CE4F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469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4612A-5CB9-6948-AE2B-B0BB194A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410DC-7649-534B-91C6-67DCED78B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22D1C8-4753-204A-A889-41BB9A1E6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9516D9-C779-0348-80F3-CEC49A34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86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0312CD-75BB-0B41-8777-15A54FA48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1DD65-AA4D-CF4D-AF93-6EF0CB85B4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DBAD15-F761-034E-9A2E-C0B244CEE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15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3BB39-4C9F-3547-A05F-CC1F25F17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C5C0A-87AB-4C41-B673-D37828A44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D4783-307D-D546-B554-9CC0972A9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58191F-41A1-3D4F-9676-0D5BCF219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4715DA-633C-FF4D-8912-AABB59388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135451-7894-2647-81FB-6759E4B9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738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ADA13F-DDD5-F644-AA77-5AFD31157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13F84C-61CB-D54D-A2D1-849A1F1C5E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E50BB-454A-3F46-8391-409AE72240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353A8-AF04-B046-9E66-8D200A26C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CBC30C-C8E2-994A-957A-4F299E5E9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9D0296-6FAF-0145-BA47-C81B8B0E3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13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AB4A36-E623-B740-90B9-9C19D015F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3F5C68-C3AE-F449-9B40-D04DDE890C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333637-CB45-E143-80B5-F2361F9761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7C97-9752-5546-8201-F629CBEF35AF}" type="datetimeFigureOut">
              <a:rPr lang="en-US" smtClean="0"/>
              <a:t>12/5/19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965A74-C6C5-8549-8292-8BF06F1B6F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1ED5E-83C3-FF4A-8EE7-FAE916CDA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8F079-1CC6-9544-B12D-CFFB8187E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5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>
            <a:extLst>
              <a:ext uri="{FF2B5EF4-FFF2-40B4-BE49-F238E27FC236}">
                <a16:creationId xmlns:a16="http://schemas.microsoft.com/office/drawing/2014/main" id="{C1016B49-783A-5B46-AC34-459B1205E692}"/>
              </a:ext>
            </a:extLst>
          </p:cNvPr>
          <p:cNvGrpSpPr/>
          <p:nvPr/>
        </p:nvGrpSpPr>
        <p:grpSpPr>
          <a:xfrm>
            <a:off x="2906509" y="976791"/>
            <a:ext cx="6378982" cy="4904417"/>
            <a:chOff x="1660611" y="797580"/>
            <a:chExt cx="6378982" cy="4904417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10F6AEEC-0234-2D49-92F2-247A8941BABA}"/>
                </a:ext>
              </a:extLst>
            </p:cNvPr>
            <p:cNvSpPr txBox="1"/>
            <p:nvPr/>
          </p:nvSpPr>
          <p:spPr>
            <a:xfrm rot="16200000">
              <a:off x="1246909" y="1211283"/>
              <a:ext cx="110440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Identification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6E41E21-E562-574D-B8F8-5AFCF691FC0F}"/>
                </a:ext>
              </a:extLst>
            </p:cNvPr>
            <p:cNvSpPr txBox="1"/>
            <p:nvPr/>
          </p:nvSpPr>
          <p:spPr>
            <a:xfrm rot="16200000">
              <a:off x="1246909" y="2468089"/>
              <a:ext cx="110440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Screening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1A5F0CAA-3DCB-D540-A7E5-8BC159DD410E}"/>
                </a:ext>
              </a:extLst>
            </p:cNvPr>
            <p:cNvSpPr txBox="1"/>
            <p:nvPr/>
          </p:nvSpPr>
          <p:spPr>
            <a:xfrm rot="16200000">
              <a:off x="1246909" y="3739692"/>
              <a:ext cx="110440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Eligibility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797F8E6A-995D-044B-ABD2-A0D9928456CB}"/>
                </a:ext>
              </a:extLst>
            </p:cNvPr>
            <p:cNvSpPr txBox="1"/>
            <p:nvPr/>
          </p:nvSpPr>
          <p:spPr>
            <a:xfrm rot="16200000">
              <a:off x="1246908" y="5011295"/>
              <a:ext cx="1104405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Included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7BE2267-C770-704B-ACB3-13E5CA0B3501}"/>
                </a:ext>
              </a:extLst>
            </p:cNvPr>
            <p:cNvSpPr txBox="1"/>
            <p:nvPr/>
          </p:nvSpPr>
          <p:spPr>
            <a:xfrm>
              <a:off x="2541318" y="934283"/>
              <a:ext cx="2588821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Records identified through PubMed, MEDLINE, Embase, Cochrane database and article’s references searching (n=614)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4D14648F-69DD-BA4C-BCE5-A27653B7E4B6}"/>
                </a:ext>
              </a:extLst>
            </p:cNvPr>
            <p:cNvSpPr txBox="1"/>
            <p:nvPr/>
          </p:nvSpPr>
          <p:spPr>
            <a:xfrm>
              <a:off x="2541318" y="2191089"/>
              <a:ext cx="2588821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Records after duplicates 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removed and screened 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(n=211)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C3C60A4-AA25-C44E-AB14-869ED69B563D}"/>
                </a:ext>
              </a:extLst>
            </p:cNvPr>
            <p:cNvSpPr txBox="1"/>
            <p:nvPr/>
          </p:nvSpPr>
          <p:spPr>
            <a:xfrm>
              <a:off x="2541317" y="3555025"/>
              <a:ext cx="258882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Full-text articles assessed 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for eligibility (n=48)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7AB0018-6142-3A4D-AD6B-75897C5681B8}"/>
                </a:ext>
              </a:extLst>
            </p:cNvPr>
            <p:cNvSpPr txBox="1"/>
            <p:nvPr/>
          </p:nvSpPr>
          <p:spPr>
            <a:xfrm>
              <a:off x="2541316" y="4826628"/>
              <a:ext cx="2588821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35 articles included for 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systematic review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0867A74-87A4-4C41-B720-23F220299054}"/>
                </a:ext>
              </a:extLst>
            </p:cNvPr>
            <p:cNvSpPr txBox="1"/>
            <p:nvPr/>
          </p:nvSpPr>
          <p:spPr>
            <a:xfrm>
              <a:off x="5971305" y="1729424"/>
              <a:ext cx="20682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Duplicates removed</a:t>
              </a:r>
            </a:p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(n=403)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7E6032D-4D75-A147-A109-7BB9E229D1DA}"/>
                </a:ext>
              </a:extLst>
            </p:cNvPr>
            <p:cNvSpPr txBox="1"/>
            <p:nvPr/>
          </p:nvSpPr>
          <p:spPr>
            <a:xfrm>
              <a:off x="5970312" y="2937945"/>
              <a:ext cx="2068287" cy="46166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Exclusion criteria: review, books (n=163)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4A73593-0201-0D4B-A527-70BA83863BD6}"/>
                </a:ext>
              </a:extLst>
            </p:cNvPr>
            <p:cNvSpPr txBox="1"/>
            <p:nvPr/>
          </p:nvSpPr>
          <p:spPr>
            <a:xfrm>
              <a:off x="5971306" y="4236937"/>
              <a:ext cx="2068287" cy="6463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Exclusion criteria: magnetic sphincter augmentation of lower GI tract (n=13)</a:t>
              </a:r>
            </a:p>
          </p:txBody>
        </p:sp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id="{FFFDC0B1-94C7-5D43-8719-EE4BAD9F183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5719" y="1837130"/>
              <a:ext cx="3" cy="2891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8BCBC85-B637-BF43-B2CB-556A25631FD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5719" y="2916794"/>
              <a:ext cx="1" cy="51220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73A00A56-BF7F-F941-B289-618AEBEC2D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835708" y="4142715"/>
              <a:ext cx="11" cy="55394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>
              <a:extLst>
                <a:ext uri="{FF2B5EF4-FFF2-40B4-BE49-F238E27FC236}">
                  <a16:creationId xmlns:a16="http://schemas.microsoft.com/office/drawing/2014/main" id="{88982D8A-D70D-4147-B610-35A93DB0557F}"/>
                </a:ext>
              </a:extLst>
            </p:cNvPr>
            <p:cNvCxnSpPr/>
            <p:nvPr/>
          </p:nvCxnSpPr>
          <p:spPr>
            <a:xfrm>
              <a:off x="4215740" y="1981682"/>
              <a:ext cx="15437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>
              <a:extLst>
                <a:ext uri="{FF2B5EF4-FFF2-40B4-BE49-F238E27FC236}">
                  <a16:creationId xmlns:a16="http://schemas.microsoft.com/office/drawing/2014/main" id="{F5E9BC29-FAE1-A940-BB53-9D23E7FA0B10}"/>
                </a:ext>
              </a:extLst>
            </p:cNvPr>
            <p:cNvCxnSpPr/>
            <p:nvPr/>
          </p:nvCxnSpPr>
          <p:spPr>
            <a:xfrm>
              <a:off x="4215740" y="3168777"/>
              <a:ext cx="15437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9B072F4E-980D-3342-8C67-65F64506D319}"/>
                </a:ext>
              </a:extLst>
            </p:cNvPr>
            <p:cNvCxnSpPr/>
            <p:nvPr/>
          </p:nvCxnSpPr>
          <p:spPr>
            <a:xfrm>
              <a:off x="4215740" y="4512019"/>
              <a:ext cx="1543792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7860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84</Words>
  <Application>Microsoft Macintosh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2019-12-06T02:19:03Z</dcterms:created>
  <dcterms:modified xsi:type="dcterms:W3CDTF">2019-12-06T02:31:55Z</dcterms:modified>
</cp:coreProperties>
</file>