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3B4ADC-A115-4BDC-9096-26B6D45A4375}" type="doc">
      <dgm:prSet loTypeId="urn:microsoft.com/office/officeart/2005/8/layout/venn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AEF81D8-B520-4739-BB0B-C9523AD6EDD7}">
      <dgm:prSet phldrT="[Texto]"/>
      <dgm:spPr/>
      <dgm:t>
        <a:bodyPr/>
        <a:lstStyle/>
        <a:p>
          <a:r>
            <a:rPr lang="es-MX"/>
            <a:t>Basic knowledge</a:t>
          </a:r>
        </a:p>
        <a:p>
          <a:r>
            <a:rPr lang="es-MX"/>
            <a:t>(Laboratory)</a:t>
          </a:r>
        </a:p>
      </dgm:t>
    </dgm:pt>
    <dgm:pt modelId="{07EDF77C-56D9-4A29-9DD0-7EF7A2DB0000}" type="parTrans" cxnId="{1C5B2953-703F-4513-9517-FCF525451EB6}">
      <dgm:prSet/>
      <dgm:spPr/>
      <dgm:t>
        <a:bodyPr/>
        <a:lstStyle/>
        <a:p>
          <a:endParaRPr lang="es-MX"/>
        </a:p>
      </dgm:t>
    </dgm:pt>
    <dgm:pt modelId="{ACF547BF-5191-4419-ADAD-40BC2BB488B2}" type="sibTrans" cxnId="{1C5B2953-703F-4513-9517-FCF525451EB6}">
      <dgm:prSet/>
      <dgm:spPr/>
      <dgm:t>
        <a:bodyPr/>
        <a:lstStyle/>
        <a:p>
          <a:endParaRPr lang="es-MX"/>
        </a:p>
      </dgm:t>
    </dgm:pt>
    <dgm:pt modelId="{358370E6-9F87-4967-BF63-E72F235698A3}">
      <dgm:prSet phldrT="[Texto]"/>
      <dgm:spPr/>
      <dgm:t>
        <a:bodyPr/>
        <a:lstStyle/>
        <a:p>
          <a:r>
            <a:rPr lang="es-MX"/>
            <a:t>Clinical trials (Hospital)</a:t>
          </a:r>
        </a:p>
      </dgm:t>
    </dgm:pt>
    <dgm:pt modelId="{C49FAAD1-87B9-45A2-A9C4-D5F12D35A956}" type="parTrans" cxnId="{8FB3D886-05DC-4EE8-9FDA-E66EE1CF0024}">
      <dgm:prSet/>
      <dgm:spPr/>
      <dgm:t>
        <a:bodyPr/>
        <a:lstStyle/>
        <a:p>
          <a:endParaRPr lang="es-MX"/>
        </a:p>
      </dgm:t>
    </dgm:pt>
    <dgm:pt modelId="{1EBA094C-D7D7-48F6-8504-9E3AA84BFF45}" type="sibTrans" cxnId="{8FB3D886-05DC-4EE8-9FDA-E66EE1CF0024}">
      <dgm:prSet/>
      <dgm:spPr/>
      <dgm:t>
        <a:bodyPr/>
        <a:lstStyle/>
        <a:p>
          <a:endParaRPr lang="es-MX"/>
        </a:p>
      </dgm:t>
    </dgm:pt>
    <dgm:pt modelId="{BBDB87B6-5D8A-49A1-9051-3D0B0A2BA603}">
      <dgm:prSet phldrT="[Texto]"/>
      <dgm:spPr/>
      <dgm:t>
        <a:bodyPr/>
        <a:lstStyle/>
        <a:p>
          <a:r>
            <a:rPr lang="es-MX"/>
            <a:t>Knowledge management and transfer</a:t>
          </a:r>
        </a:p>
      </dgm:t>
    </dgm:pt>
    <dgm:pt modelId="{B046819B-443F-4920-AD7D-6BF1873EE914}" type="parTrans" cxnId="{5986F243-873B-48B0-86FB-682DAC6AA4C7}">
      <dgm:prSet/>
      <dgm:spPr/>
      <dgm:t>
        <a:bodyPr/>
        <a:lstStyle/>
        <a:p>
          <a:endParaRPr lang="es-MX"/>
        </a:p>
      </dgm:t>
    </dgm:pt>
    <dgm:pt modelId="{0ADB566A-45CE-4A37-871E-C392F6E41A7C}" type="sibTrans" cxnId="{5986F243-873B-48B0-86FB-682DAC6AA4C7}">
      <dgm:prSet/>
      <dgm:spPr/>
      <dgm:t>
        <a:bodyPr/>
        <a:lstStyle/>
        <a:p>
          <a:endParaRPr lang="es-MX"/>
        </a:p>
      </dgm:t>
    </dgm:pt>
    <dgm:pt modelId="{70B8EE75-8D45-46E6-A60B-CF97B54750DE}">
      <dgm:prSet phldrT="[Texto]"/>
      <dgm:spPr/>
      <dgm:t>
        <a:bodyPr/>
        <a:lstStyle/>
        <a:p>
          <a:r>
            <a:rPr lang="es-MX"/>
            <a:t>Application in the community</a:t>
          </a:r>
        </a:p>
      </dgm:t>
    </dgm:pt>
    <dgm:pt modelId="{7A9C2E61-0491-4B0E-9709-D4815CFC54CD}" type="parTrans" cxnId="{CEADFA01-7401-421A-A3CC-CCEBD5039566}">
      <dgm:prSet/>
      <dgm:spPr/>
      <dgm:t>
        <a:bodyPr/>
        <a:lstStyle/>
        <a:p>
          <a:endParaRPr lang="es-MX"/>
        </a:p>
      </dgm:t>
    </dgm:pt>
    <dgm:pt modelId="{AD1B1718-4689-4210-AF36-AA60E551D2B3}" type="sibTrans" cxnId="{CEADFA01-7401-421A-A3CC-CCEBD5039566}">
      <dgm:prSet/>
      <dgm:spPr/>
      <dgm:t>
        <a:bodyPr/>
        <a:lstStyle/>
        <a:p>
          <a:endParaRPr lang="es-MX"/>
        </a:p>
      </dgm:t>
    </dgm:pt>
    <dgm:pt modelId="{56E455DE-8440-4312-9DB1-436EF00B4062}">
      <dgm:prSet/>
      <dgm:spPr/>
      <dgm:t>
        <a:bodyPr/>
        <a:lstStyle/>
        <a:p>
          <a:r>
            <a:rPr lang="es-MX"/>
            <a:t>Intellectual property </a:t>
          </a:r>
        </a:p>
        <a:p>
          <a:r>
            <a:rPr lang="es-MX"/>
            <a:t>Patents.</a:t>
          </a:r>
        </a:p>
        <a:p>
          <a:r>
            <a:rPr lang="es-MX"/>
            <a:t>Scientific entrepreneurism</a:t>
          </a:r>
        </a:p>
      </dgm:t>
    </dgm:pt>
    <dgm:pt modelId="{DBD05250-EA78-42D1-A0A9-649D5BD913EB}" type="parTrans" cxnId="{80C7E350-CDD7-4824-90EF-7D720E6295D6}">
      <dgm:prSet/>
      <dgm:spPr/>
      <dgm:t>
        <a:bodyPr/>
        <a:lstStyle/>
        <a:p>
          <a:endParaRPr lang="es-MX"/>
        </a:p>
      </dgm:t>
    </dgm:pt>
    <dgm:pt modelId="{B9C15AF4-C6FC-4DA1-BB02-323B32EE97BF}" type="sibTrans" cxnId="{80C7E350-CDD7-4824-90EF-7D720E6295D6}">
      <dgm:prSet/>
      <dgm:spPr/>
      <dgm:t>
        <a:bodyPr/>
        <a:lstStyle/>
        <a:p>
          <a:endParaRPr lang="es-MX"/>
        </a:p>
      </dgm:t>
    </dgm:pt>
    <dgm:pt modelId="{DEC72DB1-E472-1643-AC39-FCD6115B08C7}">
      <dgm:prSet/>
      <dgm:spPr/>
      <dgm:t>
        <a:bodyPr/>
        <a:lstStyle/>
        <a:p>
          <a:r>
            <a:rPr lang="es-MX" dirty="0" err="1"/>
            <a:t>Gold</a:t>
          </a:r>
          <a:r>
            <a:rPr lang="es-MX" dirty="0"/>
            <a:t> </a:t>
          </a:r>
          <a:r>
            <a:rPr lang="es-MX" dirty="0" err="1"/>
            <a:t>standard</a:t>
          </a:r>
          <a:r>
            <a:rPr lang="es-MX" dirty="0"/>
            <a:t>.</a:t>
          </a:r>
        </a:p>
        <a:p>
          <a:r>
            <a:rPr lang="es-MX" dirty="0"/>
            <a:t>Management </a:t>
          </a:r>
          <a:r>
            <a:rPr lang="es-MX" dirty="0" err="1"/>
            <a:t>guidelines</a:t>
          </a:r>
          <a:r>
            <a:rPr lang="es-MX" dirty="0"/>
            <a:t>.</a:t>
          </a:r>
        </a:p>
        <a:p>
          <a:r>
            <a:rPr lang="es-MX" dirty="0" err="1"/>
            <a:t>Recomendations</a:t>
          </a:r>
          <a:r>
            <a:rPr lang="es-MX" dirty="0"/>
            <a:t>.</a:t>
          </a:r>
        </a:p>
        <a:p>
          <a:r>
            <a:rPr lang="es-MX" dirty="0" err="1"/>
            <a:t>Evidence</a:t>
          </a:r>
          <a:r>
            <a:rPr lang="es-MX" dirty="0"/>
            <a:t> </a:t>
          </a:r>
          <a:r>
            <a:rPr lang="es-MX" dirty="0" err="1"/>
            <a:t>levels</a:t>
          </a:r>
          <a:endParaRPr lang="es-MX" dirty="0"/>
        </a:p>
      </dgm:t>
    </dgm:pt>
    <dgm:pt modelId="{5B582D4E-0AD2-B646-A0B7-D4E2472A22AC}" type="parTrans" cxnId="{A66D3501-77B6-3540-B6E1-163F78575D97}">
      <dgm:prSet/>
      <dgm:spPr/>
      <dgm:t>
        <a:bodyPr/>
        <a:lstStyle/>
        <a:p>
          <a:endParaRPr lang="es-ES"/>
        </a:p>
      </dgm:t>
    </dgm:pt>
    <dgm:pt modelId="{EA4A4649-14F7-F74D-83F7-A1C2DAE53709}" type="sibTrans" cxnId="{A66D3501-77B6-3540-B6E1-163F78575D97}">
      <dgm:prSet/>
      <dgm:spPr/>
      <dgm:t>
        <a:bodyPr/>
        <a:lstStyle/>
        <a:p>
          <a:endParaRPr lang="es-ES"/>
        </a:p>
      </dgm:t>
    </dgm:pt>
    <dgm:pt modelId="{3B70CBEA-C60E-49F7-A063-38447EDE8E74}" type="pres">
      <dgm:prSet presAssocID="{D63B4ADC-A115-4BDC-9096-26B6D45A43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D5D764-F9FA-4582-8F93-0382D1A36DD5}" type="pres">
      <dgm:prSet presAssocID="{6AEF81D8-B520-4739-BB0B-C9523AD6EDD7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ECC81D-05D6-4342-8E14-5C67BFDD7C31}" type="pres">
      <dgm:prSet presAssocID="{ACF547BF-5191-4419-ADAD-40BC2BB488B2}" presName="space" presStyleCnt="0"/>
      <dgm:spPr/>
      <dgm:t>
        <a:bodyPr/>
        <a:lstStyle/>
        <a:p>
          <a:endParaRPr lang="es-MX"/>
        </a:p>
      </dgm:t>
    </dgm:pt>
    <dgm:pt modelId="{C01299B7-5B17-4620-AC48-98473F69C2DD}" type="pres">
      <dgm:prSet presAssocID="{358370E6-9F87-4967-BF63-E72F235698A3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4A6127-C202-4729-ADDF-D39AB19A6C55}" type="pres">
      <dgm:prSet presAssocID="{1EBA094C-D7D7-48F6-8504-9E3AA84BFF45}" presName="space" presStyleCnt="0"/>
      <dgm:spPr/>
      <dgm:t>
        <a:bodyPr/>
        <a:lstStyle/>
        <a:p>
          <a:endParaRPr lang="es-MX"/>
        </a:p>
      </dgm:t>
    </dgm:pt>
    <dgm:pt modelId="{ED90405C-D967-4299-BE24-C1B5518C1561}" type="pres">
      <dgm:prSet presAssocID="{56E455DE-8440-4312-9DB1-436EF00B4062}" presName="Name5" presStyleLbl="vennNode1" presStyleIdx="2" presStyleCnt="6" custLinFactX="60057" custLinFactNeighborX="100000" custLinFactNeighborY="536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D669FF-475E-4BAE-B637-1499A111EF7B}" type="pres">
      <dgm:prSet presAssocID="{B9C15AF4-C6FC-4DA1-BB02-323B32EE97BF}" presName="space" presStyleCnt="0"/>
      <dgm:spPr/>
      <dgm:t>
        <a:bodyPr/>
        <a:lstStyle/>
        <a:p>
          <a:endParaRPr lang="es-MX"/>
        </a:p>
      </dgm:t>
    </dgm:pt>
    <dgm:pt modelId="{126816D5-7639-2E42-A76C-D961B47CB037}" type="pres">
      <dgm:prSet presAssocID="{DEC72DB1-E472-1643-AC39-FCD6115B08C7}" presName="Name5" presStyleLbl="vennNode1" presStyleIdx="3" presStyleCnt="6" custScaleY="100000" custLinFactNeighborX="-9076" custLinFactNeighborY="-287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DFE938-B7F8-CC4F-9A58-877A8BB7C357}" type="pres">
      <dgm:prSet presAssocID="{EA4A4649-14F7-F74D-83F7-A1C2DAE53709}" presName="space" presStyleCnt="0"/>
      <dgm:spPr/>
    </dgm:pt>
    <dgm:pt modelId="{5BB05D23-21CF-45E1-AFB7-A0D9D8DA7D4D}" type="pres">
      <dgm:prSet presAssocID="{BBDB87B6-5D8A-49A1-9051-3D0B0A2BA603}" presName="Name5" presStyleLbl="vennNode1" presStyleIdx="4" presStyleCnt="6" custLinFactX="-114551" custLinFactNeighborX="-200000" custLinFactNeighborY="23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B0F425-45AA-4E5C-99DC-968A5645E7B7}" type="pres">
      <dgm:prSet presAssocID="{0ADB566A-45CE-4A37-871E-C392F6E41A7C}" presName="space" presStyleCnt="0"/>
      <dgm:spPr/>
      <dgm:t>
        <a:bodyPr/>
        <a:lstStyle/>
        <a:p>
          <a:endParaRPr lang="es-MX"/>
        </a:p>
      </dgm:t>
    </dgm:pt>
    <dgm:pt modelId="{CC88314A-1000-4124-A47F-94989E9F9AA2}" type="pres">
      <dgm:prSet presAssocID="{70B8EE75-8D45-46E6-A60B-CF97B54750DE}" presName="Name5" presStyleLbl="vennNode1" presStyleIdx="5" presStyleCnt="6" custLinFactX="-63047" custLinFactNeighborX="-100000" custLinFactNeighborY="106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C0287C7-20FD-4CB6-963E-5FC4C306F42C}" type="presOf" srcId="{DEC72DB1-E472-1643-AC39-FCD6115B08C7}" destId="{126816D5-7639-2E42-A76C-D961B47CB037}" srcOrd="0" destOrd="0" presId="urn:microsoft.com/office/officeart/2005/8/layout/venn3"/>
    <dgm:cxn modelId="{AA3F6A09-BC64-4C24-A5B9-34937FCE841F}" type="presOf" srcId="{70B8EE75-8D45-46E6-A60B-CF97B54750DE}" destId="{CC88314A-1000-4124-A47F-94989E9F9AA2}" srcOrd="0" destOrd="0" presId="urn:microsoft.com/office/officeart/2005/8/layout/venn3"/>
    <dgm:cxn modelId="{307B7C0A-0C81-42FE-A53E-24E6A2C7599C}" type="presOf" srcId="{BBDB87B6-5D8A-49A1-9051-3D0B0A2BA603}" destId="{5BB05D23-21CF-45E1-AFB7-A0D9D8DA7D4D}" srcOrd="0" destOrd="0" presId="urn:microsoft.com/office/officeart/2005/8/layout/venn3"/>
    <dgm:cxn modelId="{5986F243-873B-48B0-86FB-682DAC6AA4C7}" srcId="{D63B4ADC-A115-4BDC-9096-26B6D45A4375}" destId="{BBDB87B6-5D8A-49A1-9051-3D0B0A2BA603}" srcOrd="4" destOrd="0" parTransId="{B046819B-443F-4920-AD7D-6BF1873EE914}" sibTransId="{0ADB566A-45CE-4A37-871E-C392F6E41A7C}"/>
    <dgm:cxn modelId="{F660B835-1E66-4C03-8388-F6AB8E1468BA}" type="presOf" srcId="{56E455DE-8440-4312-9DB1-436EF00B4062}" destId="{ED90405C-D967-4299-BE24-C1B5518C1561}" srcOrd="0" destOrd="0" presId="urn:microsoft.com/office/officeart/2005/8/layout/venn3"/>
    <dgm:cxn modelId="{CEADFA01-7401-421A-A3CC-CCEBD5039566}" srcId="{D63B4ADC-A115-4BDC-9096-26B6D45A4375}" destId="{70B8EE75-8D45-46E6-A60B-CF97B54750DE}" srcOrd="5" destOrd="0" parTransId="{7A9C2E61-0491-4B0E-9709-D4815CFC54CD}" sibTransId="{AD1B1718-4689-4210-AF36-AA60E551D2B3}"/>
    <dgm:cxn modelId="{8FB3D886-05DC-4EE8-9FDA-E66EE1CF0024}" srcId="{D63B4ADC-A115-4BDC-9096-26B6D45A4375}" destId="{358370E6-9F87-4967-BF63-E72F235698A3}" srcOrd="1" destOrd="0" parTransId="{C49FAAD1-87B9-45A2-A9C4-D5F12D35A956}" sibTransId="{1EBA094C-D7D7-48F6-8504-9E3AA84BFF45}"/>
    <dgm:cxn modelId="{883648FA-2348-423C-8EAB-4687DC37B9C2}" type="presOf" srcId="{358370E6-9F87-4967-BF63-E72F235698A3}" destId="{C01299B7-5B17-4620-AC48-98473F69C2DD}" srcOrd="0" destOrd="0" presId="urn:microsoft.com/office/officeart/2005/8/layout/venn3"/>
    <dgm:cxn modelId="{DE93A1CD-87E0-4D4B-9467-BB967700A5DE}" type="presOf" srcId="{D63B4ADC-A115-4BDC-9096-26B6D45A4375}" destId="{3B70CBEA-C60E-49F7-A063-38447EDE8E74}" srcOrd="0" destOrd="0" presId="urn:microsoft.com/office/officeart/2005/8/layout/venn3"/>
    <dgm:cxn modelId="{A66D3501-77B6-3540-B6E1-163F78575D97}" srcId="{D63B4ADC-A115-4BDC-9096-26B6D45A4375}" destId="{DEC72DB1-E472-1643-AC39-FCD6115B08C7}" srcOrd="3" destOrd="0" parTransId="{5B582D4E-0AD2-B646-A0B7-D4E2472A22AC}" sibTransId="{EA4A4649-14F7-F74D-83F7-A1C2DAE53709}"/>
    <dgm:cxn modelId="{80C7E350-CDD7-4824-90EF-7D720E6295D6}" srcId="{D63B4ADC-A115-4BDC-9096-26B6D45A4375}" destId="{56E455DE-8440-4312-9DB1-436EF00B4062}" srcOrd="2" destOrd="0" parTransId="{DBD05250-EA78-42D1-A0A9-649D5BD913EB}" sibTransId="{B9C15AF4-C6FC-4DA1-BB02-323B32EE97BF}"/>
    <dgm:cxn modelId="{CA9F9CA3-7421-42BD-8C38-F2577666E39D}" type="presOf" srcId="{6AEF81D8-B520-4739-BB0B-C9523AD6EDD7}" destId="{1DD5D764-F9FA-4582-8F93-0382D1A36DD5}" srcOrd="0" destOrd="0" presId="urn:microsoft.com/office/officeart/2005/8/layout/venn3"/>
    <dgm:cxn modelId="{1C5B2953-703F-4513-9517-FCF525451EB6}" srcId="{D63B4ADC-A115-4BDC-9096-26B6D45A4375}" destId="{6AEF81D8-B520-4739-BB0B-C9523AD6EDD7}" srcOrd="0" destOrd="0" parTransId="{07EDF77C-56D9-4A29-9DD0-7EF7A2DB0000}" sibTransId="{ACF547BF-5191-4419-ADAD-40BC2BB488B2}"/>
    <dgm:cxn modelId="{7248D29A-3858-47C9-9298-653791002503}" type="presParOf" srcId="{3B70CBEA-C60E-49F7-A063-38447EDE8E74}" destId="{1DD5D764-F9FA-4582-8F93-0382D1A36DD5}" srcOrd="0" destOrd="0" presId="urn:microsoft.com/office/officeart/2005/8/layout/venn3"/>
    <dgm:cxn modelId="{593D227D-452E-465D-8B5D-436392C76221}" type="presParOf" srcId="{3B70CBEA-C60E-49F7-A063-38447EDE8E74}" destId="{A3ECC81D-05D6-4342-8E14-5C67BFDD7C31}" srcOrd="1" destOrd="0" presId="urn:microsoft.com/office/officeart/2005/8/layout/venn3"/>
    <dgm:cxn modelId="{A012D8A2-0916-4B2A-A5D2-5AC04ECE6973}" type="presParOf" srcId="{3B70CBEA-C60E-49F7-A063-38447EDE8E74}" destId="{C01299B7-5B17-4620-AC48-98473F69C2DD}" srcOrd="2" destOrd="0" presId="urn:microsoft.com/office/officeart/2005/8/layout/venn3"/>
    <dgm:cxn modelId="{51BCA22F-E3A8-43C4-B0AD-7F9D0D51A332}" type="presParOf" srcId="{3B70CBEA-C60E-49F7-A063-38447EDE8E74}" destId="{304A6127-C202-4729-ADDF-D39AB19A6C55}" srcOrd="3" destOrd="0" presId="urn:microsoft.com/office/officeart/2005/8/layout/venn3"/>
    <dgm:cxn modelId="{C901F73C-3A4E-4A43-8D36-23B7380750A7}" type="presParOf" srcId="{3B70CBEA-C60E-49F7-A063-38447EDE8E74}" destId="{ED90405C-D967-4299-BE24-C1B5518C1561}" srcOrd="4" destOrd="0" presId="urn:microsoft.com/office/officeart/2005/8/layout/venn3"/>
    <dgm:cxn modelId="{24855C85-1FFC-48D3-8E6B-7121C2DDBA46}" type="presParOf" srcId="{3B70CBEA-C60E-49F7-A063-38447EDE8E74}" destId="{2ED669FF-475E-4BAE-B637-1499A111EF7B}" srcOrd="5" destOrd="0" presId="urn:microsoft.com/office/officeart/2005/8/layout/venn3"/>
    <dgm:cxn modelId="{35F0F84F-91EA-435D-A50A-2B4F4408519C}" type="presParOf" srcId="{3B70CBEA-C60E-49F7-A063-38447EDE8E74}" destId="{126816D5-7639-2E42-A76C-D961B47CB037}" srcOrd="6" destOrd="0" presId="urn:microsoft.com/office/officeart/2005/8/layout/venn3"/>
    <dgm:cxn modelId="{B39B3003-2364-42E6-894A-A3B39E9469D3}" type="presParOf" srcId="{3B70CBEA-C60E-49F7-A063-38447EDE8E74}" destId="{09DFE938-B7F8-CC4F-9A58-877A8BB7C357}" srcOrd="7" destOrd="0" presId="urn:microsoft.com/office/officeart/2005/8/layout/venn3"/>
    <dgm:cxn modelId="{529FB251-DC7C-48F7-A8D0-EBC55D063F3A}" type="presParOf" srcId="{3B70CBEA-C60E-49F7-A063-38447EDE8E74}" destId="{5BB05D23-21CF-45E1-AFB7-A0D9D8DA7D4D}" srcOrd="8" destOrd="0" presId="urn:microsoft.com/office/officeart/2005/8/layout/venn3"/>
    <dgm:cxn modelId="{A06AD328-5F05-47B0-9BDD-D59AD9F7337E}" type="presParOf" srcId="{3B70CBEA-C60E-49F7-A063-38447EDE8E74}" destId="{F4B0F425-45AA-4E5C-99DC-968A5645E7B7}" srcOrd="9" destOrd="0" presId="urn:microsoft.com/office/officeart/2005/8/layout/venn3"/>
    <dgm:cxn modelId="{21C717D9-1473-47D0-B393-855A2D46B435}" type="presParOf" srcId="{3B70CBEA-C60E-49F7-A063-38447EDE8E74}" destId="{CC88314A-1000-4124-A47F-94989E9F9AA2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FB956B-B793-4DA2-86AD-A12E80B0BD5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BCD723E-4D74-4365-89FE-D302DB786633}">
      <dgm:prSet phldrT="[Texto]"/>
      <dgm:spPr/>
      <dgm:t>
        <a:bodyPr/>
        <a:lstStyle/>
        <a:p>
          <a:r>
            <a:rPr lang="es-MX"/>
            <a:t>Neurological</a:t>
          </a:r>
        </a:p>
      </dgm:t>
    </dgm:pt>
    <dgm:pt modelId="{B54E4DAA-D0D6-4765-AB71-3064D1E4C26E}" type="parTrans" cxnId="{00CD563F-D085-4963-BE43-689F89DFD284}">
      <dgm:prSet/>
      <dgm:spPr/>
      <dgm:t>
        <a:bodyPr/>
        <a:lstStyle/>
        <a:p>
          <a:endParaRPr lang="es-MX"/>
        </a:p>
      </dgm:t>
    </dgm:pt>
    <dgm:pt modelId="{49818E83-B866-4C63-B4CE-C35390130E06}" type="sibTrans" cxnId="{00CD563F-D085-4963-BE43-689F89DFD284}">
      <dgm:prSet/>
      <dgm:spPr/>
      <dgm:t>
        <a:bodyPr/>
        <a:lstStyle/>
        <a:p>
          <a:endParaRPr lang="es-MX"/>
        </a:p>
      </dgm:t>
    </dgm:pt>
    <dgm:pt modelId="{75822A23-7A4D-4DC0-9EED-6D753C40528D}">
      <dgm:prSet phldrT="[Texto]"/>
      <dgm:spPr/>
      <dgm:t>
        <a:bodyPr/>
        <a:lstStyle/>
        <a:p>
          <a:r>
            <a:rPr lang="es-MX"/>
            <a:t>Dementia.</a:t>
          </a:r>
        </a:p>
      </dgm:t>
    </dgm:pt>
    <dgm:pt modelId="{D5ADD5DF-C37B-4D26-9606-8275B94BD870}" type="parTrans" cxnId="{8DBF53CB-07B5-46A9-B510-0EACFF02DB35}">
      <dgm:prSet/>
      <dgm:spPr/>
      <dgm:t>
        <a:bodyPr/>
        <a:lstStyle/>
        <a:p>
          <a:endParaRPr lang="es-MX"/>
        </a:p>
      </dgm:t>
    </dgm:pt>
    <dgm:pt modelId="{BE676D35-B04C-4F58-8B6D-FA6FC42E8009}" type="sibTrans" cxnId="{8DBF53CB-07B5-46A9-B510-0EACFF02DB35}">
      <dgm:prSet/>
      <dgm:spPr/>
      <dgm:t>
        <a:bodyPr/>
        <a:lstStyle/>
        <a:p>
          <a:endParaRPr lang="es-MX"/>
        </a:p>
      </dgm:t>
    </dgm:pt>
    <dgm:pt modelId="{4961C0EA-6287-4DEC-BE7D-B92C606F0904}">
      <dgm:prSet phldrT="[Texto]"/>
      <dgm:spPr/>
      <dgm:t>
        <a:bodyPr/>
        <a:lstStyle/>
        <a:p>
          <a:r>
            <a:rPr lang="es-MX"/>
            <a:t>Translational	</a:t>
          </a:r>
        </a:p>
      </dgm:t>
    </dgm:pt>
    <dgm:pt modelId="{3BF8ABF8-463E-4519-8AD6-4A001BC77F7F}" type="parTrans" cxnId="{DD38DBDB-6121-4565-87EC-89D37CA1081C}">
      <dgm:prSet/>
      <dgm:spPr/>
      <dgm:t>
        <a:bodyPr/>
        <a:lstStyle/>
        <a:p>
          <a:endParaRPr lang="es-MX"/>
        </a:p>
      </dgm:t>
    </dgm:pt>
    <dgm:pt modelId="{08F3CB96-B850-4EEB-A5CA-9A6E6678172A}" type="sibTrans" cxnId="{DD38DBDB-6121-4565-87EC-89D37CA1081C}">
      <dgm:prSet/>
      <dgm:spPr/>
      <dgm:t>
        <a:bodyPr/>
        <a:lstStyle/>
        <a:p>
          <a:endParaRPr lang="es-MX"/>
        </a:p>
      </dgm:t>
    </dgm:pt>
    <dgm:pt modelId="{05D04B79-5E62-4780-9B4B-EF0F19017A79}">
      <dgm:prSet phldrT="[Texto]"/>
      <dgm:spPr/>
      <dgm:t>
        <a:bodyPr/>
        <a:lstStyle/>
        <a:p>
          <a:r>
            <a:rPr lang="es-MX"/>
            <a:t>Multiple sclerosis.</a:t>
          </a:r>
        </a:p>
      </dgm:t>
    </dgm:pt>
    <dgm:pt modelId="{E26EF507-293C-49A6-B786-1DD6D7FF417E}" type="parTrans" cxnId="{92CB703E-837F-48B1-BA54-81507FFA1BFE}">
      <dgm:prSet/>
      <dgm:spPr/>
      <dgm:t>
        <a:bodyPr/>
        <a:lstStyle/>
        <a:p>
          <a:endParaRPr lang="es-MX"/>
        </a:p>
      </dgm:t>
    </dgm:pt>
    <dgm:pt modelId="{38F011CC-1849-4F0C-8342-C6C634A24298}" type="sibTrans" cxnId="{92CB703E-837F-48B1-BA54-81507FFA1BFE}">
      <dgm:prSet/>
      <dgm:spPr/>
      <dgm:t>
        <a:bodyPr/>
        <a:lstStyle/>
        <a:p>
          <a:endParaRPr lang="es-MX"/>
        </a:p>
      </dgm:t>
    </dgm:pt>
    <dgm:pt modelId="{27BE12CD-758F-481D-85B2-28A9A84EADA1}">
      <dgm:prSet phldrT="[Texto]"/>
      <dgm:spPr/>
      <dgm:t>
        <a:bodyPr/>
        <a:lstStyle/>
        <a:p>
          <a:r>
            <a:rPr lang="es-MX"/>
            <a:t>Challenges</a:t>
          </a:r>
        </a:p>
      </dgm:t>
    </dgm:pt>
    <dgm:pt modelId="{0FD7482B-796B-4A09-A21D-CEAD8835ABF8}" type="parTrans" cxnId="{D356E730-99F2-4F9A-A8A4-531372758684}">
      <dgm:prSet/>
      <dgm:spPr/>
      <dgm:t>
        <a:bodyPr/>
        <a:lstStyle/>
        <a:p>
          <a:endParaRPr lang="es-MX"/>
        </a:p>
      </dgm:t>
    </dgm:pt>
    <dgm:pt modelId="{6B020338-DC6B-4107-B99D-491192F2CEB7}" type="sibTrans" cxnId="{D356E730-99F2-4F9A-A8A4-531372758684}">
      <dgm:prSet/>
      <dgm:spPr/>
      <dgm:t>
        <a:bodyPr/>
        <a:lstStyle/>
        <a:p>
          <a:endParaRPr lang="es-MX"/>
        </a:p>
      </dgm:t>
    </dgm:pt>
    <dgm:pt modelId="{E9B8DFAE-1F9D-453B-B73F-9544A621D613}">
      <dgm:prSet phldrT="[Texto]"/>
      <dgm:spPr/>
      <dgm:t>
        <a:bodyPr/>
        <a:lstStyle/>
        <a:p>
          <a:r>
            <a:rPr lang="en-US"/>
            <a:t>Parkinson disease.</a:t>
          </a:r>
          <a:endParaRPr lang="es-MX"/>
        </a:p>
      </dgm:t>
    </dgm:pt>
    <dgm:pt modelId="{48CF8358-6070-495F-A1BD-DB0B56B579E7}" type="parTrans" cxnId="{52A5CD22-46A7-4F89-934D-361EF3AEBB04}">
      <dgm:prSet/>
      <dgm:spPr/>
      <dgm:t>
        <a:bodyPr/>
        <a:lstStyle/>
        <a:p>
          <a:endParaRPr lang="es-MX"/>
        </a:p>
      </dgm:t>
    </dgm:pt>
    <dgm:pt modelId="{82B83831-ECDD-4D85-A1CF-430A4637EFB8}" type="sibTrans" cxnId="{52A5CD22-46A7-4F89-934D-361EF3AEBB04}">
      <dgm:prSet/>
      <dgm:spPr/>
      <dgm:t>
        <a:bodyPr/>
        <a:lstStyle/>
        <a:p>
          <a:endParaRPr lang="es-MX"/>
        </a:p>
      </dgm:t>
    </dgm:pt>
    <dgm:pt modelId="{1BCA68C1-D2A3-4793-BC9D-20245D0E687A}">
      <dgm:prSet/>
      <dgm:spPr/>
      <dgm:t>
        <a:bodyPr/>
        <a:lstStyle/>
        <a:p>
          <a:r>
            <a:rPr lang="es-MX"/>
            <a:t>Epilepsy.</a:t>
          </a:r>
        </a:p>
      </dgm:t>
    </dgm:pt>
    <dgm:pt modelId="{881944A9-325E-42D9-ABE8-0F89B906C1EE}" type="parTrans" cxnId="{3EE3136F-13C7-4D4F-9497-E5E80E9D49ED}">
      <dgm:prSet/>
      <dgm:spPr/>
      <dgm:t>
        <a:bodyPr/>
        <a:lstStyle/>
        <a:p>
          <a:endParaRPr lang="es-MX"/>
        </a:p>
      </dgm:t>
    </dgm:pt>
    <dgm:pt modelId="{5D8D40C6-B5E2-4939-99EC-360CB2B6A350}" type="sibTrans" cxnId="{3EE3136F-13C7-4D4F-9497-E5E80E9D49ED}">
      <dgm:prSet/>
      <dgm:spPr/>
      <dgm:t>
        <a:bodyPr/>
        <a:lstStyle/>
        <a:p>
          <a:endParaRPr lang="es-MX"/>
        </a:p>
      </dgm:t>
    </dgm:pt>
    <dgm:pt modelId="{E3310081-3C3B-4EFE-BF8E-C64FB562DC74}">
      <dgm:prSet/>
      <dgm:spPr/>
      <dgm:t>
        <a:bodyPr/>
        <a:lstStyle/>
        <a:p>
          <a:r>
            <a:rPr lang="es-MX"/>
            <a:t>Headache disorders.</a:t>
          </a:r>
        </a:p>
      </dgm:t>
    </dgm:pt>
    <dgm:pt modelId="{DEA78543-C270-4348-8202-FC66F07675D8}" type="parTrans" cxnId="{926DAD71-060A-484E-ABC5-8C2122F22017}">
      <dgm:prSet/>
      <dgm:spPr/>
      <dgm:t>
        <a:bodyPr/>
        <a:lstStyle/>
        <a:p>
          <a:endParaRPr lang="es-MX"/>
        </a:p>
      </dgm:t>
    </dgm:pt>
    <dgm:pt modelId="{377668B7-1254-4DA6-9CA0-D9ECB3B281E3}" type="sibTrans" cxnId="{926DAD71-060A-484E-ABC5-8C2122F22017}">
      <dgm:prSet/>
      <dgm:spPr/>
      <dgm:t>
        <a:bodyPr/>
        <a:lstStyle/>
        <a:p>
          <a:endParaRPr lang="es-MX"/>
        </a:p>
      </dgm:t>
    </dgm:pt>
    <dgm:pt modelId="{39596893-3F5E-4072-AD64-9BCF5413E974}">
      <dgm:prSet/>
      <dgm:spPr/>
      <dgm:t>
        <a:bodyPr/>
        <a:lstStyle/>
        <a:p>
          <a:r>
            <a:rPr lang="en-US"/>
            <a:t>Neurological pain.</a:t>
          </a:r>
          <a:endParaRPr lang="es-MX"/>
        </a:p>
      </dgm:t>
    </dgm:pt>
    <dgm:pt modelId="{F136C501-82AF-4E3E-8CD8-E479A765F382}" type="parTrans" cxnId="{394C9915-3383-4743-9A24-6FB2FD103EC3}">
      <dgm:prSet/>
      <dgm:spPr/>
      <dgm:t>
        <a:bodyPr/>
        <a:lstStyle/>
        <a:p>
          <a:endParaRPr lang="es-MX"/>
        </a:p>
      </dgm:t>
    </dgm:pt>
    <dgm:pt modelId="{AEDC5474-6DD5-4579-B2AD-AE22CBF15273}" type="sibTrans" cxnId="{394C9915-3383-4743-9A24-6FB2FD103EC3}">
      <dgm:prSet/>
      <dgm:spPr/>
      <dgm:t>
        <a:bodyPr/>
        <a:lstStyle/>
        <a:p>
          <a:endParaRPr lang="es-MX"/>
        </a:p>
      </dgm:t>
    </dgm:pt>
    <dgm:pt modelId="{A19E2D76-3B1C-4D68-9D02-DC48D9378549}">
      <dgm:prSet/>
      <dgm:spPr/>
      <dgm:t>
        <a:bodyPr/>
        <a:lstStyle/>
        <a:p>
          <a:r>
            <a:rPr lang="es-MX"/>
            <a:t>Neuroinfections.</a:t>
          </a:r>
        </a:p>
      </dgm:t>
    </dgm:pt>
    <dgm:pt modelId="{4942D06F-844B-4E46-A4EE-4932A59B7E0F}" type="parTrans" cxnId="{7190AD01-E670-44AC-BED8-579CAFA0DC78}">
      <dgm:prSet/>
      <dgm:spPr/>
      <dgm:t>
        <a:bodyPr/>
        <a:lstStyle/>
        <a:p>
          <a:endParaRPr lang="es-MX"/>
        </a:p>
      </dgm:t>
    </dgm:pt>
    <dgm:pt modelId="{5DE9DD79-78DE-443C-99EE-9F6C86EA0CF8}" type="sibTrans" cxnId="{7190AD01-E670-44AC-BED8-579CAFA0DC78}">
      <dgm:prSet/>
      <dgm:spPr/>
      <dgm:t>
        <a:bodyPr/>
        <a:lstStyle/>
        <a:p>
          <a:endParaRPr lang="es-MX"/>
        </a:p>
      </dgm:t>
    </dgm:pt>
    <dgm:pt modelId="{D8A5AA36-6349-4987-BFD9-A6C4C6A1CCD3}">
      <dgm:prSet/>
      <dgm:spPr/>
      <dgm:t>
        <a:bodyPr/>
        <a:lstStyle/>
        <a:p>
          <a:r>
            <a:rPr lang="en-US"/>
            <a:t>Neurological disorders associated with malnutrition.</a:t>
          </a:r>
          <a:endParaRPr lang="es-MX"/>
        </a:p>
      </dgm:t>
    </dgm:pt>
    <dgm:pt modelId="{B9CACE8A-C939-4310-AE91-1438E8187633}" type="parTrans" cxnId="{802B5D69-04B8-42EA-9DC1-065D6408EEF1}">
      <dgm:prSet/>
      <dgm:spPr/>
      <dgm:t>
        <a:bodyPr/>
        <a:lstStyle/>
        <a:p>
          <a:endParaRPr lang="es-MX"/>
        </a:p>
      </dgm:t>
    </dgm:pt>
    <dgm:pt modelId="{7864BA44-2502-47BD-98D7-1797D1355ABE}" type="sibTrans" cxnId="{802B5D69-04B8-42EA-9DC1-065D6408EEF1}">
      <dgm:prSet/>
      <dgm:spPr/>
      <dgm:t>
        <a:bodyPr/>
        <a:lstStyle/>
        <a:p>
          <a:endParaRPr lang="es-MX"/>
        </a:p>
      </dgm:t>
    </dgm:pt>
    <dgm:pt modelId="{50B1C790-142B-4571-B9F8-4EE8E264EE39}">
      <dgm:prSet/>
      <dgm:spPr/>
      <dgm:t>
        <a:bodyPr/>
        <a:lstStyle/>
        <a:p>
          <a:r>
            <a:rPr lang="en-US"/>
            <a:t>Traumatic Brain Injuries.</a:t>
          </a:r>
          <a:endParaRPr lang="es-MX"/>
        </a:p>
      </dgm:t>
    </dgm:pt>
    <dgm:pt modelId="{DAD189B8-D6E2-4805-87B8-6E2BCEE67ED0}" type="parTrans" cxnId="{D5E22495-24F8-40AD-B974-49FE9447A213}">
      <dgm:prSet/>
      <dgm:spPr/>
      <dgm:t>
        <a:bodyPr/>
        <a:lstStyle/>
        <a:p>
          <a:endParaRPr lang="es-MX"/>
        </a:p>
      </dgm:t>
    </dgm:pt>
    <dgm:pt modelId="{4720F8E1-BE55-4043-B9AA-D8FBF62BCA83}" type="sibTrans" cxnId="{D5E22495-24F8-40AD-B974-49FE9447A213}">
      <dgm:prSet/>
      <dgm:spPr/>
      <dgm:t>
        <a:bodyPr/>
        <a:lstStyle/>
        <a:p>
          <a:endParaRPr lang="es-MX"/>
        </a:p>
      </dgm:t>
    </dgm:pt>
    <dgm:pt modelId="{304CFF4B-880F-4828-B306-3D736B5FD709}">
      <dgm:prSet/>
      <dgm:spPr/>
      <dgm:t>
        <a:bodyPr/>
        <a:lstStyle/>
        <a:p>
          <a:r>
            <a:rPr lang="en-US"/>
            <a:t>Neuro-oncology.</a:t>
          </a:r>
          <a:endParaRPr lang="es-MX"/>
        </a:p>
      </dgm:t>
    </dgm:pt>
    <dgm:pt modelId="{FB78309F-5885-4B3B-810C-23B54987F79B}" type="parTrans" cxnId="{C83961D7-93BA-4B08-82A8-080B55E6F78B}">
      <dgm:prSet/>
      <dgm:spPr/>
      <dgm:t>
        <a:bodyPr/>
        <a:lstStyle/>
        <a:p>
          <a:endParaRPr lang="es-MX"/>
        </a:p>
      </dgm:t>
    </dgm:pt>
    <dgm:pt modelId="{BC34F4DC-BC54-4B14-B254-2A23899DD101}" type="sibTrans" cxnId="{C83961D7-93BA-4B08-82A8-080B55E6F78B}">
      <dgm:prSet/>
      <dgm:spPr/>
      <dgm:t>
        <a:bodyPr/>
        <a:lstStyle/>
        <a:p>
          <a:endParaRPr lang="es-MX"/>
        </a:p>
      </dgm:t>
    </dgm:pt>
    <dgm:pt modelId="{B99C285B-5BB0-4D10-8DF7-64C99486BB25}" type="pres">
      <dgm:prSet presAssocID="{A2FB956B-B793-4DA2-86AD-A12E80B0BD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4E9066E-2E4D-4766-AB4E-A84F6F620745}" type="pres">
      <dgm:prSet presAssocID="{5BCD723E-4D74-4365-89FE-D302DB786633}" presName="linNode" presStyleCnt="0"/>
      <dgm:spPr/>
    </dgm:pt>
    <dgm:pt modelId="{80091E0C-0BCD-4022-877D-388FBA3AB0AF}" type="pres">
      <dgm:prSet presAssocID="{5BCD723E-4D74-4365-89FE-D302DB78663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812B3B-FE31-4493-9EF3-60E96DFB30EF}" type="pres">
      <dgm:prSet presAssocID="{5BCD723E-4D74-4365-89FE-D302DB78663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EAFF35-A5EF-46A4-AE21-8A536323AECB}" type="pres">
      <dgm:prSet presAssocID="{49818E83-B866-4C63-B4CE-C35390130E06}" presName="sp" presStyleCnt="0"/>
      <dgm:spPr/>
    </dgm:pt>
    <dgm:pt modelId="{5EA91A4C-0829-4386-A3E7-695CF1D52B7A}" type="pres">
      <dgm:prSet presAssocID="{4961C0EA-6287-4DEC-BE7D-B92C606F0904}" presName="linNode" presStyleCnt="0"/>
      <dgm:spPr/>
    </dgm:pt>
    <dgm:pt modelId="{D96AA97C-8CEA-4236-8C9C-81D7DB2C96DE}" type="pres">
      <dgm:prSet presAssocID="{4961C0EA-6287-4DEC-BE7D-B92C606F090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B8E888-C269-43E8-89DA-DA90540AA250}" type="pres">
      <dgm:prSet presAssocID="{4961C0EA-6287-4DEC-BE7D-B92C606F090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50DC82-284A-4E11-A6D8-0E9430263F10}" type="pres">
      <dgm:prSet presAssocID="{08F3CB96-B850-4EEB-A5CA-9A6E6678172A}" presName="sp" presStyleCnt="0"/>
      <dgm:spPr/>
    </dgm:pt>
    <dgm:pt modelId="{B2074347-117F-499E-BA99-D7ABDF926A2C}" type="pres">
      <dgm:prSet presAssocID="{27BE12CD-758F-481D-85B2-28A9A84EADA1}" presName="linNode" presStyleCnt="0"/>
      <dgm:spPr/>
    </dgm:pt>
    <dgm:pt modelId="{8D6A36B3-4D87-41F2-8637-00C9A7DBDA1A}" type="pres">
      <dgm:prSet presAssocID="{27BE12CD-758F-481D-85B2-28A9A84EADA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79FF4A-0D7E-4DC2-801F-9AFD1269E760}" type="pres">
      <dgm:prSet presAssocID="{27BE12CD-758F-481D-85B2-28A9A84EADA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243847A-86A2-4F6A-AE09-63EC3C2AE040}" type="presOf" srcId="{50B1C790-142B-4571-B9F8-4EE8E264EE39}" destId="{2B79FF4A-0D7E-4DC2-801F-9AFD1269E760}" srcOrd="0" destOrd="1" presId="urn:microsoft.com/office/officeart/2005/8/layout/vList5"/>
    <dgm:cxn modelId="{802B5D69-04B8-42EA-9DC1-065D6408EEF1}" srcId="{4961C0EA-6287-4DEC-BE7D-B92C606F0904}" destId="{D8A5AA36-6349-4987-BFD9-A6C4C6A1CCD3}" srcOrd="2" destOrd="0" parTransId="{B9CACE8A-C939-4310-AE91-1438E8187633}" sibTransId="{7864BA44-2502-47BD-98D7-1797D1355ABE}"/>
    <dgm:cxn modelId="{8DBF53CB-07B5-46A9-B510-0EACFF02DB35}" srcId="{5BCD723E-4D74-4365-89FE-D302DB786633}" destId="{75822A23-7A4D-4DC0-9EED-6D753C40528D}" srcOrd="0" destOrd="0" parTransId="{D5ADD5DF-C37B-4D26-9606-8275B94BD870}" sibTransId="{BE676D35-B04C-4F58-8B6D-FA6FC42E8009}"/>
    <dgm:cxn modelId="{34BA9EE9-E9E0-40D0-B4B0-FA1706F622B3}" type="presOf" srcId="{1BCA68C1-D2A3-4793-BC9D-20245D0E687A}" destId="{2C812B3B-FE31-4493-9EF3-60E96DFB30EF}" srcOrd="0" destOrd="1" presId="urn:microsoft.com/office/officeart/2005/8/layout/vList5"/>
    <dgm:cxn modelId="{B6B66B59-3EE0-41D0-9E57-D8538AFB54A0}" type="presOf" srcId="{27BE12CD-758F-481D-85B2-28A9A84EADA1}" destId="{8D6A36B3-4D87-41F2-8637-00C9A7DBDA1A}" srcOrd="0" destOrd="0" presId="urn:microsoft.com/office/officeart/2005/8/layout/vList5"/>
    <dgm:cxn modelId="{3EE3136F-13C7-4D4F-9497-E5E80E9D49ED}" srcId="{5BCD723E-4D74-4365-89FE-D302DB786633}" destId="{1BCA68C1-D2A3-4793-BC9D-20245D0E687A}" srcOrd="1" destOrd="0" parTransId="{881944A9-325E-42D9-ABE8-0F89B906C1EE}" sibTransId="{5D8D40C6-B5E2-4939-99EC-360CB2B6A350}"/>
    <dgm:cxn modelId="{2B3F850E-2E43-49BE-8366-DD3E6FC120D1}" type="presOf" srcId="{D8A5AA36-6349-4987-BFD9-A6C4C6A1CCD3}" destId="{C3B8E888-C269-43E8-89DA-DA90540AA250}" srcOrd="0" destOrd="2" presId="urn:microsoft.com/office/officeart/2005/8/layout/vList5"/>
    <dgm:cxn modelId="{F98D308D-DB16-4C8A-A986-C9C2B69A5E9A}" type="presOf" srcId="{4961C0EA-6287-4DEC-BE7D-B92C606F0904}" destId="{D96AA97C-8CEA-4236-8C9C-81D7DB2C96DE}" srcOrd="0" destOrd="0" presId="urn:microsoft.com/office/officeart/2005/8/layout/vList5"/>
    <dgm:cxn modelId="{F774865C-7663-467F-8C3F-2460C62D698A}" type="presOf" srcId="{75822A23-7A4D-4DC0-9EED-6D753C40528D}" destId="{2C812B3B-FE31-4493-9EF3-60E96DFB30EF}" srcOrd="0" destOrd="0" presId="urn:microsoft.com/office/officeart/2005/8/layout/vList5"/>
    <dgm:cxn modelId="{52A5CD22-46A7-4F89-934D-361EF3AEBB04}" srcId="{27BE12CD-758F-481D-85B2-28A9A84EADA1}" destId="{E9B8DFAE-1F9D-453B-B73F-9544A621D613}" srcOrd="0" destOrd="0" parTransId="{48CF8358-6070-495F-A1BD-DB0B56B579E7}" sibTransId="{82B83831-ECDD-4D85-A1CF-430A4637EFB8}"/>
    <dgm:cxn modelId="{F844058C-C2B7-417C-8353-C2933F20B9CA}" type="presOf" srcId="{E9B8DFAE-1F9D-453B-B73F-9544A621D613}" destId="{2B79FF4A-0D7E-4DC2-801F-9AFD1269E760}" srcOrd="0" destOrd="0" presId="urn:microsoft.com/office/officeart/2005/8/layout/vList5"/>
    <dgm:cxn modelId="{88031002-B124-4405-95AD-6D4E2DE29D70}" type="presOf" srcId="{05D04B79-5E62-4780-9B4B-EF0F19017A79}" destId="{C3B8E888-C269-43E8-89DA-DA90540AA250}" srcOrd="0" destOrd="0" presId="urn:microsoft.com/office/officeart/2005/8/layout/vList5"/>
    <dgm:cxn modelId="{E8AA56D8-20F8-4D74-9E73-89CF996BAC28}" type="presOf" srcId="{304CFF4B-880F-4828-B306-3D736B5FD709}" destId="{2B79FF4A-0D7E-4DC2-801F-9AFD1269E760}" srcOrd="0" destOrd="2" presId="urn:microsoft.com/office/officeart/2005/8/layout/vList5"/>
    <dgm:cxn modelId="{394C9915-3383-4743-9A24-6FB2FD103EC3}" srcId="{5BCD723E-4D74-4365-89FE-D302DB786633}" destId="{39596893-3F5E-4072-AD64-9BCF5413E974}" srcOrd="3" destOrd="0" parTransId="{F136C501-82AF-4E3E-8CD8-E479A765F382}" sibTransId="{AEDC5474-6DD5-4579-B2AD-AE22CBF15273}"/>
    <dgm:cxn modelId="{2B099FCC-A333-427C-963D-FF8C9C2F863F}" type="presOf" srcId="{A19E2D76-3B1C-4D68-9D02-DC48D9378549}" destId="{C3B8E888-C269-43E8-89DA-DA90540AA250}" srcOrd="0" destOrd="1" presId="urn:microsoft.com/office/officeart/2005/8/layout/vList5"/>
    <dgm:cxn modelId="{00CD563F-D085-4963-BE43-689F89DFD284}" srcId="{A2FB956B-B793-4DA2-86AD-A12E80B0BD54}" destId="{5BCD723E-4D74-4365-89FE-D302DB786633}" srcOrd="0" destOrd="0" parTransId="{B54E4DAA-D0D6-4765-AB71-3064D1E4C26E}" sibTransId="{49818E83-B866-4C63-B4CE-C35390130E06}"/>
    <dgm:cxn modelId="{A98D0913-F079-4B88-8AB0-238A0E7DF983}" type="presOf" srcId="{A2FB956B-B793-4DA2-86AD-A12E80B0BD54}" destId="{B99C285B-5BB0-4D10-8DF7-64C99486BB25}" srcOrd="0" destOrd="0" presId="urn:microsoft.com/office/officeart/2005/8/layout/vList5"/>
    <dgm:cxn modelId="{8FDBA55F-C7C5-4473-8B72-02E89BA909DE}" type="presOf" srcId="{39596893-3F5E-4072-AD64-9BCF5413E974}" destId="{2C812B3B-FE31-4493-9EF3-60E96DFB30EF}" srcOrd="0" destOrd="3" presId="urn:microsoft.com/office/officeart/2005/8/layout/vList5"/>
    <dgm:cxn modelId="{7190AD01-E670-44AC-BED8-579CAFA0DC78}" srcId="{4961C0EA-6287-4DEC-BE7D-B92C606F0904}" destId="{A19E2D76-3B1C-4D68-9D02-DC48D9378549}" srcOrd="1" destOrd="0" parTransId="{4942D06F-844B-4E46-A4EE-4932A59B7E0F}" sibTransId="{5DE9DD79-78DE-443C-99EE-9F6C86EA0CF8}"/>
    <dgm:cxn modelId="{DD38DBDB-6121-4565-87EC-89D37CA1081C}" srcId="{A2FB956B-B793-4DA2-86AD-A12E80B0BD54}" destId="{4961C0EA-6287-4DEC-BE7D-B92C606F0904}" srcOrd="1" destOrd="0" parTransId="{3BF8ABF8-463E-4519-8AD6-4A001BC77F7F}" sibTransId="{08F3CB96-B850-4EEB-A5CA-9A6E6678172A}"/>
    <dgm:cxn modelId="{88936040-0E72-44C3-ABB5-47EE18909255}" type="presOf" srcId="{5BCD723E-4D74-4365-89FE-D302DB786633}" destId="{80091E0C-0BCD-4022-877D-388FBA3AB0AF}" srcOrd="0" destOrd="0" presId="urn:microsoft.com/office/officeart/2005/8/layout/vList5"/>
    <dgm:cxn modelId="{D356E730-99F2-4F9A-A8A4-531372758684}" srcId="{A2FB956B-B793-4DA2-86AD-A12E80B0BD54}" destId="{27BE12CD-758F-481D-85B2-28A9A84EADA1}" srcOrd="2" destOrd="0" parTransId="{0FD7482B-796B-4A09-A21D-CEAD8835ABF8}" sibTransId="{6B020338-DC6B-4107-B99D-491192F2CEB7}"/>
    <dgm:cxn modelId="{D5E22495-24F8-40AD-B974-49FE9447A213}" srcId="{27BE12CD-758F-481D-85B2-28A9A84EADA1}" destId="{50B1C790-142B-4571-B9F8-4EE8E264EE39}" srcOrd="1" destOrd="0" parTransId="{DAD189B8-D6E2-4805-87B8-6E2BCEE67ED0}" sibTransId="{4720F8E1-BE55-4043-B9AA-D8FBF62BCA83}"/>
    <dgm:cxn modelId="{926DAD71-060A-484E-ABC5-8C2122F22017}" srcId="{5BCD723E-4D74-4365-89FE-D302DB786633}" destId="{E3310081-3C3B-4EFE-BF8E-C64FB562DC74}" srcOrd="2" destOrd="0" parTransId="{DEA78543-C270-4348-8202-FC66F07675D8}" sibTransId="{377668B7-1254-4DA6-9CA0-D9ECB3B281E3}"/>
    <dgm:cxn modelId="{39A8B4A0-E30A-4A97-BD5E-4D4E6B94A488}" type="presOf" srcId="{E3310081-3C3B-4EFE-BF8E-C64FB562DC74}" destId="{2C812B3B-FE31-4493-9EF3-60E96DFB30EF}" srcOrd="0" destOrd="2" presId="urn:microsoft.com/office/officeart/2005/8/layout/vList5"/>
    <dgm:cxn modelId="{92CB703E-837F-48B1-BA54-81507FFA1BFE}" srcId="{4961C0EA-6287-4DEC-BE7D-B92C606F0904}" destId="{05D04B79-5E62-4780-9B4B-EF0F19017A79}" srcOrd="0" destOrd="0" parTransId="{E26EF507-293C-49A6-B786-1DD6D7FF417E}" sibTransId="{38F011CC-1849-4F0C-8342-C6C634A24298}"/>
    <dgm:cxn modelId="{C83961D7-93BA-4B08-82A8-080B55E6F78B}" srcId="{27BE12CD-758F-481D-85B2-28A9A84EADA1}" destId="{304CFF4B-880F-4828-B306-3D736B5FD709}" srcOrd="2" destOrd="0" parTransId="{FB78309F-5885-4B3B-810C-23B54987F79B}" sibTransId="{BC34F4DC-BC54-4B14-B254-2A23899DD101}"/>
    <dgm:cxn modelId="{9EA61179-D2A2-420E-B5E0-7AF73B979F1A}" type="presParOf" srcId="{B99C285B-5BB0-4D10-8DF7-64C99486BB25}" destId="{E4E9066E-2E4D-4766-AB4E-A84F6F620745}" srcOrd="0" destOrd="0" presId="urn:microsoft.com/office/officeart/2005/8/layout/vList5"/>
    <dgm:cxn modelId="{9BFEAD52-AF21-4B7B-B922-E17EAE8CD729}" type="presParOf" srcId="{E4E9066E-2E4D-4766-AB4E-A84F6F620745}" destId="{80091E0C-0BCD-4022-877D-388FBA3AB0AF}" srcOrd="0" destOrd="0" presId="urn:microsoft.com/office/officeart/2005/8/layout/vList5"/>
    <dgm:cxn modelId="{2037C8F0-3D5B-4A45-9862-828A5B32D6EA}" type="presParOf" srcId="{E4E9066E-2E4D-4766-AB4E-A84F6F620745}" destId="{2C812B3B-FE31-4493-9EF3-60E96DFB30EF}" srcOrd="1" destOrd="0" presId="urn:microsoft.com/office/officeart/2005/8/layout/vList5"/>
    <dgm:cxn modelId="{1BAD252E-717C-477A-9F62-AFCD30F1D5DF}" type="presParOf" srcId="{B99C285B-5BB0-4D10-8DF7-64C99486BB25}" destId="{59EAFF35-A5EF-46A4-AE21-8A536323AECB}" srcOrd="1" destOrd="0" presId="urn:microsoft.com/office/officeart/2005/8/layout/vList5"/>
    <dgm:cxn modelId="{FE90E658-BCDA-41AE-9204-56DDC0AB9B34}" type="presParOf" srcId="{B99C285B-5BB0-4D10-8DF7-64C99486BB25}" destId="{5EA91A4C-0829-4386-A3E7-695CF1D52B7A}" srcOrd="2" destOrd="0" presId="urn:microsoft.com/office/officeart/2005/8/layout/vList5"/>
    <dgm:cxn modelId="{E39DE482-2D8F-44BA-9C5D-12F5A9E74D48}" type="presParOf" srcId="{5EA91A4C-0829-4386-A3E7-695CF1D52B7A}" destId="{D96AA97C-8CEA-4236-8C9C-81D7DB2C96DE}" srcOrd="0" destOrd="0" presId="urn:microsoft.com/office/officeart/2005/8/layout/vList5"/>
    <dgm:cxn modelId="{ECAEC4A4-30BD-4AC7-A26A-8A9FF7813A4C}" type="presParOf" srcId="{5EA91A4C-0829-4386-A3E7-695CF1D52B7A}" destId="{C3B8E888-C269-43E8-89DA-DA90540AA250}" srcOrd="1" destOrd="0" presId="urn:microsoft.com/office/officeart/2005/8/layout/vList5"/>
    <dgm:cxn modelId="{1931814A-47CB-4B1E-A990-DD9D0AF65D13}" type="presParOf" srcId="{B99C285B-5BB0-4D10-8DF7-64C99486BB25}" destId="{3B50DC82-284A-4E11-A6D8-0E9430263F10}" srcOrd="3" destOrd="0" presId="urn:microsoft.com/office/officeart/2005/8/layout/vList5"/>
    <dgm:cxn modelId="{5BA278BF-1AD2-4A4D-A248-E98238F2D0E6}" type="presParOf" srcId="{B99C285B-5BB0-4D10-8DF7-64C99486BB25}" destId="{B2074347-117F-499E-BA99-D7ABDF926A2C}" srcOrd="4" destOrd="0" presId="urn:microsoft.com/office/officeart/2005/8/layout/vList5"/>
    <dgm:cxn modelId="{08887BFF-5A21-4E70-B26F-98AF5C65DC1F}" type="presParOf" srcId="{B2074347-117F-499E-BA99-D7ABDF926A2C}" destId="{8D6A36B3-4D87-41F2-8637-00C9A7DBDA1A}" srcOrd="0" destOrd="0" presId="urn:microsoft.com/office/officeart/2005/8/layout/vList5"/>
    <dgm:cxn modelId="{CF3E7152-7303-4BF1-B3A4-F955B074845C}" type="presParOf" srcId="{B2074347-117F-499E-BA99-D7ABDF926A2C}" destId="{2B79FF4A-0D7E-4DC2-801F-9AFD1269E7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D5D764-F9FA-4582-8F93-0382D1A36DD5}">
      <dsp:nvSpPr>
        <dsp:cNvPr id="0" name=""/>
        <dsp:cNvSpPr/>
      </dsp:nvSpPr>
      <dsp:spPr>
        <a:xfrm>
          <a:off x="1217" y="2431983"/>
          <a:ext cx="1994033" cy="199403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9738" tIns="16510" rIns="10973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/>
            <a:t>Basic knowledge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/>
            <a:t>(Laboratory)</a:t>
          </a:r>
        </a:p>
      </dsp:txBody>
      <dsp:txXfrm>
        <a:off x="1217" y="2431983"/>
        <a:ext cx="1994033" cy="1994033"/>
      </dsp:txXfrm>
    </dsp:sp>
    <dsp:sp modelId="{C01299B7-5B17-4620-AC48-98473F69C2DD}">
      <dsp:nvSpPr>
        <dsp:cNvPr id="0" name=""/>
        <dsp:cNvSpPr/>
      </dsp:nvSpPr>
      <dsp:spPr>
        <a:xfrm>
          <a:off x="1596443" y="2431983"/>
          <a:ext cx="1994033" cy="199403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9738" tIns="16510" rIns="10973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/>
            <a:t>Clinical trials (Hospital)</a:t>
          </a:r>
        </a:p>
      </dsp:txBody>
      <dsp:txXfrm>
        <a:off x="1596443" y="2431983"/>
        <a:ext cx="1994033" cy="1994033"/>
      </dsp:txXfrm>
    </dsp:sp>
    <dsp:sp modelId="{ED90405C-D967-4299-BE24-C1B5518C1561}">
      <dsp:nvSpPr>
        <dsp:cNvPr id="0" name=""/>
        <dsp:cNvSpPr/>
      </dsp:nvSpPr>
      <dsp:spPr>
        <a:xfrm>
          <a:off x="4788033" y="3501004"/>
          <a:ext cx="1994033" cy="199403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9738" tIns="16510" rIns="10973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/>
            <a:t>Intellectual property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/>
            <a:t>Patents.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/>
            <a:t>Scientific entrepreneurism</a:t>
          </a:r>
        </a:p>
      </dsp:txBody>
      <dsp:txXfrm>
        <a:off x="4788033" y="3501004"/>
        <a:ext cx="1994033" cy="1994033"/>
      </dsp:txXfrm>
    </dsp:sp>
    <dsp:sp modelId="{126816D5-7639-2E42-A76C-D961B47CB037}">
      <dsp:nvSpPr>
        <dsp:cNvPr id="0" name=""/>
        <dsp:cNvSpPr/>
      </dsp:nvSpPr>
      <dsp:spPr>
        <a:xfrm>
          <a:off x="4750701" y="1858340"/>
          <a:ext cx="1994033" cy="199403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9738" tIns="16510" rIns="10973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err="1"/>
            <a:t>Gold</a:t>
          </a:r>
          <a:r>
            <a:rPr lang="es-MX" sz="1300" kern="1200" dirty="0"/>
            <a:t> </a:t>
          </a:r>
          <a:r>
            <a:rPr lang="es-MX" sz="1300" kern="1200" dirty="0" err="1"/>
            <a:t>standard</a:t>
          </a:r>
          <a:r>
            <a:rPr lang="es-MX" sz="1300" kern="1200" dirty="0"/>
            <a:t>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/>
            <a:t>Management </a:t>
          </a:r>
          <a:r>
            <a:rPr lang="es-MX" sz="1300" kern="1200" dirty="0" err="1"/>
            <a:t>guidelines</a:t>
          </a:r>
          <a:r>
            <a:rPr lang="es-MX" sz="1300" kern="1200" dirty="0"/>
            <a:t>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err="1"/>
            <a:t>Recomendations</a:t>
          </a:r>
          <a:r>
            <a:rPr lang="es-MX" sz="1300" kern="1200" dirty="0"/>
            <a:t>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err="1"/>
            <a:t>Evidence</a:t>
          </a:r>
          <a:r>
            <a:rPr lang="es-MX" sz="1300" kern="1200" dirty="0"/>
            <a:t> </a:t>
          </a:r>
          <a:r>
            <a:rPr lang="es-MX" sz="1300" kern="1200" dirty="0" err="1"/>
            <a:t>levels</a:t>
          </a:r>
          <a:endParaRPr lang="es-MX" sz="1300" kern="1200" dirty="0"/>
        </a:p>
      </dsp:txBody>
      <dsp:txXfrm>
        <a:off x="4750701" y="1858340"/>
        <a:ext cx="1994033" cy="1994033"/>
      </dsp:txXfrm>
    </dsp:sp>
    <dsp:sp modelId="{5BB05D23-21CF-45E1-AFB7-A0D9D8DA7D4D}">
      <dsp:nvSpPr>
        <dsp:cNvPr id="0" name=""/>
        <dsp:cNvSpPr/>
      </dsp:nvSpPr>
      <dsp:spPr>
        <a:xfrm>
          <a:off x="3300325" y="2478384"/>
          <a:ext cx="1994033" cy="199403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9738" tIns="16510" rIns="10973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/>
            <a:t>Knowledge management and transfer</a:t>
          </a:r>
        </a:p>
      </dsp:txBody>
      <dsp:txXfrm>
        <a:off x="3300325" y="2478384"/>
        <a:ext cx="1994033" cy="1994033"/>
      </dsp:txXfrm>
    </dsp:sp>
    <dsp:sp modelId="{CC88314A-1000-4124-A47F-94989E9F9AA2}">
      <dsp:nvSpPr>
        <dsp:cNvPr id="0" name=""/>
        <dsp:cNvSpPr/>
      </dsp:nvSpPr>
      <dsp:spPr>
        <a:xfrm>
          <a:off x="6321364" y="2643670"/>
          <a:ext cx="1994033" cy="199403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9738" tIns="16510" rIns="10973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/>
            <a:t>Application in the community</a:t>
          </a:r>
        </a:p>
      </dsp:txBody>
      <dsp:txXfrm>
        <a:off x="6321364" y="2643670"/>
        <a:ext cx="1994033" cy="19940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812B3B-FE31-4493-9EF3-60E96DFB30EF}">
      <dsp:nvSpPr>
        <dsp:cNvPr id="0" name=""/>
        <dsp:cNvSpPr/>
      </dsp:nvSpPr>
      <dsp:spPr>
        <a:xfrm rot="5400000">
          <a:off x="5113881" y="-1714153"/>
          <a:ext cx="1768078" cy="56451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/>
            <a:t>Dementia.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/>
            <a:t>Epilepsy.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/>
            <a:t>Headache disorders.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Neurological pain.</a:t>
          </a:r>
          <a:endParaRPr lang="es-MX" sz="2300" kern="1200"/>
        </a:p>
      </dsp:txBody>
      <dsp:txXfrm rot="5400000">
        <a:off x="5113881" y="-1714153"/>
        <a:ext cx="1768078" cy="5645102"/>
      </dsp:txXfrm>
    </dsp:sp>
    <dsp:sp modelId="{80091E0C-0BCD-4022-877D-388FBA3AB0AF}">
      <dsp:nvSpPr>
        <dsp:cNvPr id="0" name=""/>
        <dsp:cNvSpPr/>
      </dsp:nvSpPr>
      <dsp:spPr>
        <a:xfrm>
          <a:off x="0" y="3348"/>
          <a:ext cx="3175369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/>
            <a:t>Neurological</a:t>
          </a:r>
        </a:p>
      </dsp:txBody>
      <dsp:txXfrm>
        <a:off x="0" y="3348"/>
        <a:ext cx="3175369" cy="2210097"/>
      </dsp:txXfrm>
    </dsp:sp>
    <dsp:sp modelId="{C3B8E888-C269-43E8-89DA-DA90540AA250}">
      <dsp:nvSpPr>
        <dsp:cNvPr id="0" name=""/>
        <dsp:cNvSpPr/>
      </dsp:nvSpPr>
      <dsp:spPr>
        <a:xfrm rot="5400000">
          <a:off x="5113881" y="606448"/>
          <a:ext cx="1768078" cy="56451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/>
            <a:t>Multiple sclerosis.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/>
            <a:t>Neuroinfections.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Neurological disorders associated with malnutrition.</a:t>
          </a:r>
          <a:endParaRPr lang="es-MX" sz="2300" kern="1200"/>
        </a:p>
      </dsp:txBody>
      <dsp:txXfrm rot="5400000">
        <a:off x="5113881" y="606448"/>
        <a:ext cx="1768078" cy="5645102"/>
      </dsp:txXfrm>
    </dsp:sp>
    <dsp:sp modelId="{D96AA97C-8CEA-4236-8C9C-81D7DB2C96DE}">
      <dsp:nvSpPr>
        <dsp:cNvPr id="0" name=""/>
        <dsp:cNvSpPr/>
      </dsp:nvSpPr>
      <dsp:spPr>
        <a:xfrm>
          <a:off x="0" y="2323951"/>
          <a:ext cx="3175369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/>
            <a:t>Translational	</a:t>
          </a:r>
        </a:p>
      </dsp:txBody>
      <dsp:txXfrm>
        <a:off x="0" y="2323951"/>
        <a:ext cx="3175369" cy="2210097"/>
      </dsp:txXfrm>
    </dsp:sp>
    <dsp:sp modelId="{2B79FF4A-0D7E-4DC2-801F-9AFD1269E760}">
      <dsp:nvSpPr>
        <dsp:cNvPr id="0" name=""/>
        <dsp:cNvSpPr/>
      </dsp:nvSpPr>
      <dsp:spPr>
        <a:xfrm rot="5400000">
          <a:off x="5113881" y="2927051"/>
          <a:ext cx="1768078" cy="564510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Parkinson disease.</a:t>
          </a:r>
          <a:endParaRPr lang="es-MX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Traumatic Brain Injuries.</a:t>
          </a:r>
          <a:endParaRPr lang="es-MX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Neuro-oncology.</a:t>
          </a:r>
          <a:endParaRPr lang="es-MX" sz="2300" kern="1200"/>
        </a:p>
      </dsp:txBody>
      <dsp:txXfrm rot="5400000">
        <a:off x="5113881" y="2927051"/>
        <a:ext cx="1768078" cy="5645102"/>
      </dsp:txXfrm>
    </dsp:sp>
    <dsp:sp modelId="{8D6A36B3-4D87-41F2-8637-00C9A7DBDA1A}">
      <dsp:nvSpPr>
        <dsp:cNvPr id="0" name=""/>
        <dsp:cNvSpPr/>
      </dsp:nvSpPr>
      <dsp:spPr>
        <a:xfrm>
          <a:off x="0" y="4644553"/>
          <a:ext cx="3175369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/>
            <a:t>Challenges</a:t>
          </a:r>
        </a:p>
      </dsp:txBody>
      <dsp:txXfrm>
        <a:off x="0" y="4644553"/>
        <a:ext cx="3175369" cy="2210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BF79-9053-417D-8859-EC43F4A6D5F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AA15-CBD1-4675-94CE-B085E77575F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0" y="0"/>
          <a:ext cx="9972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0" y="6525344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Figure 1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0" y="0"/>
          <a:ext cx="882047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516216" y="6597352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Figure 2.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83567" y="332656"/>
          <a:ext cx="7488832" cy="3888432"/>
        </p:xfrm>
        <a:graphic>
          <a:graphicData uri="http://schemas.openxmlformats.org/drawingml/2006/table">
            <a:tbl>
              <a:tblPr/>
              <a:tblGrid>
                <a:gridCol w="3744416"/>
                <a:gridCol w="3744416"/>
              </a:tblGrid>
              <a:tr h="648072">
                <a:tc>
                  <a:txBody>
                    <a:bodyPr/>
                    <a:lstStyle/>
                    <a:p>
                      <a:pPr marR="31115" algn="just">
                        <a:lnSpc>
                          <a:spcPct val="115000"/>
                        </a:lnSpc>
                        <a:spcAft>
                          <a:spcPts val="2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entury Gothic"/>
                          <a:ea typeface="Arial"/>
                          <a:cs typeface="Times New Roman"/>
                        </a:rPr>
                        <a:t>Not wearing a helmet </a:t>
                      </a:r>
                      <a:endParaRPr lang="es-MX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just">
                        <a:lnSpc>
                          <a:spcPct val="115000"/>
                        </a:lnSpc>
                        <a:spcAft>
                          <a:spcPts val="2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entury Gothic"/>
                          <a:ea typeface="Arial"/>
                          <a:cs typeface="Times New Roman"/>
                        </a:rPr>
                        <a:t>Wearing a helmet</a:t>
                      </a:r>
                      <a:endParaRPr lang="es-MX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R="31115" algn="just">
                        <a:lnSpc>
                          <a:spcPct val="115000"/>
                        </a:lnSpc>
                        <a:spcAft>
                          <a:spcPts val="2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entury Gothic"/>
                          <a:ea typeface="Arial"/>
                          <a:cs typeface="Times New Roman"/>
                        </a:rPr>
                        <a:t>Increases risk of a sustaining head injury</a:t>
                      </a:r>
                      <a:endParaRPr lang="es-MX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just">
                        <a:lnSpc>
                          <a:spcPct val="115000"/>
                        </a:lnSpc>
                        <a:spcAft>
                          <a:spcPts val="2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entury Gothic"/>
                          <a:ea typeface="Arial"/>
                          <a:cs typeface="Times New Roman"/>
                        </a:rPr>
                        <a:t>Decrease risk and severity  by about 72%</a:t>
                      </a:r>
                      <a:endParaRPr lang="es-MX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 marR="31115" algn="just">
                        <a:lnSpc>
                          <a:spcPct val="115000"/>
                        </a:lnSpc>
                        <a:spcAft>
                          <a:spcPts val="2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entury Gothic"/>
                          <a:ea typeface="Arial"/>
                          <a:cs typeface="Times New Roman"/>
                        </a:rPr>
                        <a:t>Increases the severity of head injuries and risk time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entury Gothic"/>
                          <a:ea typeface="Arial"/>
                          <a:cs typeface="Times New Roman"/>
                        </a:rPr>
                        <a:t>spent 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entury Gothic"/>
                          <a:ea typeface="Arial"/>
                          <a:cs typeface="Times New Roman"/>
                        </a:rPr>
                        <a:t>in hospital and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entury Gothic"/>
                          <a:ea typeface="Arial"/>
                          <a:cs typeface="Times New Roman"/>
                        </a:rPr>
                        <a:t>death [19].</a:t>
                      </a:r>
                      <a:endParaRPr lang="es-MX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115" algn="just">
                        <a:lnSpc>
                          <a:spcPct val="115000"/>
                        </a:lnSpc>
                        <a:spcAft>
                          <a:spcPts val="2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entury Gothic"/>
                          <a:ea typeface="Arial"/>
                          <a:cs typeface="Times New Roman"/>
                        </a:rPr>
                        <a:t>Decreases the likelihood of death by up to 39%.</a:t>
                      </a:r>
                      <a:endParaRPr lang="es-MX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Arial" pitchFamily="34" charset="0"/>
                <a:cs typeface="Times New Roman" pitchFamily="18" charset="0"/>
              </a:rPr>
              <a:t>(19).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19672" y="472514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Table</a:t>
            </a:r>
            <a:r>
              <a:rPr lang="es-ES" dirty="0" smtClean="0"/>
              <a:t> 1.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127</Words>
  <Application>Microsoft Office PowerPoint</Application>
  <PresentationFormat>Presentación en pantalla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Rodrigo Ramos Zuñiga</dc:creator>
  <cp:lastModifiedBy>Rodrigo Ramos Zuñiga</cp:lastModifiedBy>
  <cp:revision>1</cp:revision>
  <dcterms:created xsi:type="dcterms:W3CDTF">2015-05-27T19:58:58Z</dcterms:created>
  <dcterms:modified xsi:type="dcterms:W3CDTF">2015-05-27T20:05:39Z</dcterms:modified>
</cp:coreProperties>
</file>