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86671-83F5-43EC-BB0A-F74F16CEC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D741E1-A2CD-46FB-968A-E7DF7B3F7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64EA7-625D-4DA6-829E-17CB06BA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65825-2FB0-4F23-8AC3-A2617E91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66A118-AC54-4199-909C-4F080108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3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63BFF-9CD5-4941-A78B-1DDD5488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F2847E-F8D9-446D-93B2-E841C2960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9E372-BBD0-4EFA-9FEB-6B67B118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76CFE-B78D-478C-846F-F08CC49E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EA9E4F-DC04-4FFB-A52F-752C96A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0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349F3-90B6-4025-B7A7-2E1C7A2D0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4B15AB-86D3-4116-B0CE-F10CA856B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398F6-C82D-4479-B8EF-36D813C3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85E29-6C43-4CEA-B5F2-69B137B2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67E359-790A-4E93-870A-865FF356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44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D6E53-C068-4902-BB1D-728F2886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BB3A0F-06E2-45C7-97CB-CA675F9B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4423F-E74D-42A5-A4D0-1E9315BC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83B612-9272-4A1A-8303-4CAA9FF1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091BF-CDBE-49FB-8447-43493A50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122AC-45C2-473A-A67C-777504AC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6D9D3-B436-4653-ABE3-658A206A2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5E6366-C34A-4710-9D73-4BAF5671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63CED-AE23-4DB3-BCEF-5C565E75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1FC23-676D-49AF-AB30-60C39283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064F1-AD56-4C29-8B46-772EA8A8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7F3E54-E9AD-4622-BCD9-BBCDDBE4C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F795B2-9FB1-434C-9D81-A9B6C790A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52D7BF-1F08-416A-AB50-7AA4481F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018562-0113-48BE-BACF-4376B82B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C01E2A-5EE5-4108-ADAE-D54DADE3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1DD17-9362-43CE-9F23-D9E1DD89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3D1DE2-5FEB-43DE-8A46-076B8A11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2E7C7-0BE6-411C-BF10-5981FFE7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D72F67-3C78-4B08-94F2-40C13091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6C8C2B-C68E-4B68-A869-0A143956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3E031E-742D-4AC3-B451-3497C21B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2F0A83-50CA-4459-9C2D-53256CF2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9A714B-AF2C-47A5-9117-7A9E8808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256EF-791F-4E21-88E6-8EC7F94E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93312A-BD0A-4819-959C-E8A55326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F7537F-F028-4A48-9D1D-7FF6A02D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D324D4-FE61-4536-9A3D-F194DE57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0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1519DF-49CB-4254-BF43-7DDE0EF2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2B952F-BAD8-4FFC-97BD-BF3A08E2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909A29-1040-4503-B5BF-026E426B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FC9E6-C731-4428-B675-9B2C5324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3C0CF5-D029-4141-98BC-29F1557F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EEB5AA-D06D-4F6E-84BA-2ED516766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8E6BC6-275E-4069-961C-33A67C1F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4D574A-0A6A-4BDB-9D73-CA01C9C0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D1C35F-54FF-4846-BEE8-F9370317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6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EBF8-BB6F-40F8-8B40-3A99398D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3D170A-7633-49AE-A12B-CE2F64062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8625E7-2247-41E1-8B3C-294FAA4CE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4D9F2A-4F93-4A22-90D3-DD058C0F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62DB5E-19A6-4122-AEB5-7A4662AA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0BD5E1-3167-4F6E-963D-210C1BDE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7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E14084-7D9D-4D09-AE1B-AE225098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6392A2-AFE5-4227-BAE9-37A58750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CAF052-A1AF-4ED7-9B2C-01F594A84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D755-394D-42C7-BA45-B05649EF51C1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7BB76C-286E-4FDB-8F56-0A3254D65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1260C-AAEA-4185-89E3-1F6CF58BB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61C4-8195-40EE-984B-D9B2970F4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4D1E166-F1B1-41E3-86D3-92B7FFB01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2000" r="13667"/>
          <a:stretch/>
        </p:blipFill>
        <p:spPr>
          <a:xfrm>
            <a:off x="2072640" y="342900"/>
            <a:ext cx="7574973" cy="61722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CD31DA6-E06F-4DF7-AC52-4E3E3CA2A32F}"/>
              </a:ext>
            </a:extLst>
          </p:cNvPr>
          <p:cNvCxnSpPr>
            <a:cxnSpLocks/>
          </p:cNvCxnSpPr>
          <p:nvPr/>
        </p:nvCxnSpPr>
        <p:spPr>
          <a:xfrm flipH="1">
            <a:off x="4434840" y="2316480"/>
            <a:ext cx="914400" cy="7315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E2F7DB5E-42D0-4CFC-B147-9C4D3DD2EDBB}"/>
              </a:ext>
            </a:extLst>
          </p:cNvPr>
          <p:cNvSpPr txBox="1"/>
          <p:nvPr/>
        </p:nvSpPr>
        <p:spPr>
          <a:xfrm>
            <a:off x="10119360" y="599188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1A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4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C592F59-F3B4-4C7D-A3F0-B469C31A6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12666"/>
          <a:stretch/>
        </p:blipFill>
        <p:spPr>
          <a:xfrm>
            <a:off x="2042160" y="0"/>
            <a:ext cx="7467600" cy="68580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CD31DA6-E06F-4DF7-AC52-4E3E3CA2A32F}"/>
              </a:ext>
            </a:extLst>
          </p:cNvPr>
          <p:cNvCxnSpPr>
            <a:cxnSpLocks/>
          </p:cNvCxnSpPr>
          <p:nvPr/>
        </p:nvCxnSpPr>
        <p:spPr>
          <a:xfrm flipH="1">
            <a:off x="5775960" y="1569720"/>
            <a:ext cx="914400" cy="7315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17E53F5-D8C9-436D-8CB5-EAD30379D24D}"/>
              </a:ext>
            </a:extLst>
          </p:cNvPr>
          <p:cNvSpPr txBox="1"/>
          <p:nvPr/>
        </p:nvSpPr>
        <p:spPr>
          <a:xfrm>
            <a:off x="9890760" y="626364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1B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4E14BC-929E-4700-A31E-5353AD39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14285" b="-1587"/>
          <a:stretch/>
        </p:blipFill>
        <p:spPr>
          <a:xfrm>
            <a:off x="2416628" y="0"/>
            <a:ext cx="7358744" cy="696685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CD31DA6-E06F-4DF7-AC52-4E3E3CA2A32F}"/>
              </a:ext>
            </a:extLst>
          </p:cNvPr>
          <p:cNvCxnSpPr>
            <a:cxnSpLocks/>
          </p:cNvCxnSpPr>
          <p:nvPr/>
        </p:nvCxnSpPr>
        <p:spPr>
          <a:xfrm flipH="1">
            <a:off x="6096000" y="2026920"/>
            <a:ext cx="914400" cy="7315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19DC7C92-00EF-46D8-BBF1-7ADE86AA2FA1}"/>
              </a:ext>
            </a:extLst>
          </p:cNvPr>
          <p:cNvSpPr txBox="1"/>
          <p:nvPr/>
        </p:nvSpPr>
        <p:spPr>
          <a:xfrm>
            <a:off x="9890760" y="626364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1C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7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danaoke</dc:creator>
  <cp:lastModifiedBy>danaoke</cp:lastModifiedBy>
  <cp:revision>4</cp:revision>
  <dcterms:created xsi:type="dcterms:W3CDTF">2019-01-10T13:51:48Z</dcterms:created>
  <dcterms:modified xsi:type="dcterms:W3CDTF">2019-01-10T14:04:30Z</dcterms:modified>
</cp:coreProperties>
</file>